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8" r:id="rId2"/>
    <p:sldId id="303" r:id="rId3"/>
    <p:sldId id="272" r:id="rId4"/>
    <p:sldId id="283" r:id="rId5"/>
    <p:sldId id="288" r:id="rId6"/>
    <p:sldId id="309" r:id="rId7"/>
    <p:sldId id="280" r:id="rId8"/>
    <p:sldId id="292" r:id="rId9"/>
    <p:sldId id="264" r:id="rId10"/>
    <p:sldId id="300" r:id="rId11"/>
    <p:sldId id="310" r:id="rId12"/>
    <p:sldId id="313" r:id="rId13"/>
    <p:sldId id="311" r:id="rId14"/>
    <p:sldId id="314" r:id="rId15"/>
    <p:sldId id="312" r:id="rId16"/>
    <p:sldId id="315" r:id="rId17"/>
    <p:sldId id="30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CC"/>
    <a:srgbClr val="6600CC"/>
    <a:srgbClr val="00FFFF"/>
    <a:srgbClr val="FFFF66"/>
    <a:srgbClr val="FF0000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75" autoAdjust="0"/>
  </p:normalViewPr>
  <p:slideViewPr>
    <p:cSldViewPr>
      <p:cViewPr>
        <p:scale>
          <a:sx n="76" d="100"/>
          <a:sy n="76" d="100"/>
        </p:scale>
        <p:origin x="-119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5FD77C22-C84B-406F-8DB1-2CA0AE2A6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26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EEC78D-7C05-4833-A86A-C7C375C9A5CB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88B308-C124-4628-BBBD-13DDE4AEA260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F0C22C-16EE-43B1-A489-92656D51A28B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691152-9A0A-4C32-8A2F-975102EEF81C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F3694-3869-4CF1-987D-8A276171C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8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3CD41-2C8B-4749-98E2-B4D94A2BE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8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5B26B-F788-443D-A8EE-DBE0398E6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1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E71E8-DC87-4EFF-9FD2-780E4FE4B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6FD0A-D009-4607-A9AE-936F5925C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9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4455E-3BA1-4EF9-906D-57EE7D145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6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0FD23-D0DA-4365-B5BB-3347E09A1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3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3AA5B-0F29-4114-AD19-5457221EF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0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74667-BE5A-410D-953A-A5CB09417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1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0122A-6C5F-4157-AEE6-E5C8B484A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4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0880F-0E26-4CCD-A308-526CDC0D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0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D0FBA667-63D3-4ED1-8A02-7405D903C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19.gif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audio" Target="../media/audio5.wav"/><Relationship Id="rId5" Type="http://schemas.openxmlformats.org/officeDocument/2006/relationships/audio" Target="../media/audio4.wav"/><Relationship Id="rId15" Type="http://schemas.openxmlformats.org/officeDocument/2006/relationships/image" Target="../media/image20.gif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17.gif"/><Relationship Id="rId1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17.gif"/><Relationship Id="rId12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audio" Target="../media/audio5.wav"/><Relationship Id="rId1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19.gif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audio" Target="../media/audio5.wav"/><Relationship Id="rId5" Type="http://schemas.openxmlformats.org/officeDocument/2006/relationships/audio" Target="../media/audio4.wav"/><Relationship Id="rId15" Type="http://schemas.openxmlformats.org/officeDocument/2006/relationships/image" Target="../media/image20.gif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17.gif"/><Relationship Id="rId1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17.gif"/><Relationship Id="rId12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19.gif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audio" Target="../media/audio5.wav"/><Relationship Id="rId1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TIỀN PHONG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099" name="WordArt 20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81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 – Lớp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4A2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457200" y="2819400"/>
            <a:ext cx="82296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chia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nhiên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103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5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4106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7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8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9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102" name="Picture 22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34000"/>
            <a:ext cx="17526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9"/>
          <p:cNvSpPr>
            <a:spLocks noChangeArrowheads="1"/>
          </p:cNvSpPr>
          <p:nvPr/>
        </p:nvSpPr>
        <p:spPr bwMode="auto">
          <a:xfrm>
            <a:off x="3200400" y="228600"/>
            <a:ext cx="4419600" cy="904875"/>
          </a:xfrm>
          <a:prstGeom prst="flowChartMultidocument">
            <a:avLst/>
          </a:prstGeom>
          <a:solidFill>
            <a:srgbClr val="3333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FF"/>
                </a:solidFill>
                <a:latin typeface="VNI-Souvir" pitchFamily="2" charset="0"/>
                <a:cs typeface="Times New Roman" pitchFamily="18" charset="0"/>
              </a:rPr>
              <a:t>oâ cöûa bí maät</a:t>
            </a:r>
            <a:endParaRPr lang="en-US" sz="3600">
              <a:solidFill>
                <a:srgbClr val="FF00FF"/>
              </a:solidFill>
              <a:latin typeface="VNI-Souvir" pitchFamily="2" charset="0"/>
              <a:cs typeface="Times New Roman" pitchFamily="18" charset="0"/>
            </a:endParaRPr>
          </a:p>
        </p:txBody>
      </p:sp>
      <p:sp>
        <p:nvSpPr>
          <p:cNvPr id="15363" name="TextBox 41"/>
          <p:cNvSpPr txBox="1">
            <a:spLocks noChangeArrowheads="1"/>
          </p:cNvSpPr>
          <p:nvPr/>
        </p:nvSpPr>
        <p:spPr bwMode="auto">
          <a:xfrm>
            <a:off x="7772400" y="22860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00000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3200" b="1">
                <a:solidFill>
                  <a:srgbClr val="C00000"/>
                </a:solidFill>
                <a:latin typeface="VNI-Times" pitchFamily="2" charset="0"/>
                <a:cs typeface="Arial" charset="0"/>
              </a:rPr>
              <a:t>4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57800" y="2286000"/>
            <a:ext cx="2819400" cy="803275"/>
            <a:chOff x="0" y="0"/>
            <a:chExt cx="1447800" cy="1405731"/>
          </a:xfrm>
        </p:grpSpPr>
        <p:sp>
          <p:nvSpPr>
            <p:cNvPr id="2091" name="TextBox 19"/>
            <p:cNvSpPr txBox="1">
              <a:spLocks noChangeArrowheads="1"/>
            </p:cNvSpPr>
            <p:nvPr/>
          </p:nvSpPr>
          <p:spPr bwMode="auto">
            <a:xfrm>
              <a:off x="0" y="227806"/>
              <a:ext cx="457169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400" b="1">
                <a:solidFill>
                  <a:srgbClr val="0000FF"/>
                </a:solidFill>
                <a:latin typeface="VNI-Times" pitchFamily="2" charset="0"/>
                <a:cs typeface="Arial" charset="0"/>
              </a:endParaRPr>
            </a:p>
          </p:txBody>
        </p:sp>
        <p:sp>
          <p:nvSpPr>
            <p:cNvPr id="2092" name="TextBox 14"/>
            <p:cNvSpPr txBox="1">
              <a:spLocks noChangeArrowheads="1"/>
            </p:cNvSpPr>
            <p:nvPr/>
          </p:nvSpPr>
          <p:spPr bwMode="auto">
            <a:xfrm>
              <a:off x="152587" y="308372"/>
              <a:ext cx="1295213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  <a:latin typeface="VNI-Times" pitchFamily="2" charset="0"/>
                  <a:cs typeface="Arial" charset="0"/>
                </a:rPr>
                <a:t>  </a:t>
              </a:r>
            </a:p>
          </p:txBody>
        </p:sp>
        <p:sp>
          <p:nvSpPr>
            <p:cNvPr id="2093" name="TextBox 17"/>
            <p:cNvSpPr txBox="1">
              <a:spLocks noChangeArrowheads="1"/>
            </p:cNvSpPr>
            <p:nvPr/>
          </p:nvSpPr>
          <p:spPr bwMode="auto">
            <a:xfrm>
              <a:off x="304582" y="605631"/>
              <a:ext cx="106692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2400" b="1">
                <a:solidFill>
                  <a:srgbClr val="0000FF"/>
                </a:solidFill>
                <a:latin typeface="VNI-Times" pitchFamily="2" charset="0"/>
                <a:cs typeface="Arial" charset="0"/>
              </a:endParaRPr>
            </a:p>
          </p:txBody>
        </p:sp>
        <p:cxnSp>
          <p:nvCxnSpPr>
            <p:cNvPr id="2094" name="Straight Connector 26"/>
            <p:cNvCxnSpPr>
              <a:cxnSpLocks noChangeShapeType="1"/>
            </p:cNvCxnSpPr>
            <p:nvPr/>
          </p:nvCxnSpPr>
          <p:spPr bwMode="auto">
            <a:xfrm>
              <a:off x="228600" y="1065212"/>
              <a:ext cx="1066800" cy="15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95" name="TextBox 14"/>
            <p:cNvSpPr txBox="1">
              <a:spLocks noChangeArrowheads="1"/>
            </p:cNvSpPr>
            <p:nvPr/>
          </p:nvSpPr>
          <p:spPr bwMode="auto">
            <a:xfrm>
              <a:off x="304886" y="0"/>
              <a:ext cx="1142914" cy="101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VNI-Times" pitchFamily="2" charset="0"/>
                  <a:cs typeface="Arial" charset="0"/>
                </a:rPr>
                <a:t>100 : 25 =</a:t>
              </a:r>
            </a:p>
          </p:txBody>
        </p:sp>
      </p:grpSp>
      <p:sp>
        <p:nvSpPr>
          <p:cNvPr id="15370" name="TextBox 41"/>
          <p:cNvSpPr txBox="1">
            <a:spLocks noChangeArrowheads="1"/>
          </p:cNvSpPr>
          <p:nvPr/>
        </p:nvSpPr>
        <p:spPr bwMode="auto">
          <a:xfrm>
            <a:off x="2514600" y="4800600"/>
            <a:ext cx="68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u="sng">
                <a:solidFill>
                  <a:srgbClr val="C00000"/>
                </a:solidFill>
                <a:latin typeface="VNI-Times" pitchFamily="2" charset="0"/>
                <a:cs typeface="Arial" charset="0"/>
              </a:rPr>
              <a:t>27</a:t>
            </a:r>
          </a:p>
          <a:p>
            <a:pPr eaLnBrk="1" hangingPunct="1"/>
            <a:r>
              <a:rPr lang="en-US" altLang="en-US" sz="3200" b="1">
                <a:solidFill>
                  <a:srgbClr val="C00000"/>
                </a:solidFill>
                <a:latin typeface="VNI-Times" pitchFamily="2" charset="0"/>
                <a:cs typeface="Arial" charset="0"/>
              </a:rPr>
              <a:t>15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4953000"/>
            <a:ext cx="4876800" cy="1020763"/>
            <a:chOff x="0" y="0"/>
            <a:chExt cx="1981200" cy="1112914"/>
          </a:xfrm>
        </p:grpSpPr>
        <p:cxnSp>
          <p:nvCxnSpPr>
            <p:cNvPr id="2086" name="Straight Connector 31"/>
            <p:cNvCxnSpPr>
              <a:cxnSpLocks noChangeShapeType="1"/>
            </p:cNvCxnSpPr>
            <p:nvPr/>
          </p:nvCxnSpPr>
          <p:spPr bwMode="auto">
            <a:xfrm>
              <a:off x="304800" y="995362"/>
              <a:ext cx="1066800" cy="15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87" name="TextBox 14"/>
            <p:cNvSpPr txBox="1">
              <a:spLocks noChangeArrowheads="1"/>
            </p:cNvSpPr>
            <p:nvPr/>
          </p:nvSpPr>
          <p:spPr bwMode="auto">
            <a:xfrm>
              <a:off x="305048" y="309816"/>
              <a:ext cx="1676152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2400" b="1">
                <a:solidFill>
                  <a:srgbClr val="0000FF"/>
                </a:solidFill>
                <a:latin typeface="VNI-Times" pitchFamily="2" charset="0"/>
                <a:cs typeface="Arial" charset="0"/>
              </a:endParaRPr>
            </a:p>
          </p:txBody>
        </p:sp>
        <p:sp>
          <p:nvSpPr>
            <p:cNvPr id="2088" name="TextBox 17"/>
            <p:cNvSpPr txBox="1">
              <a:spLocks noChangeArrowheads="1"/>
            </p:cNvSpPr>
            <p:nvPr/>
          </p:nvSpPr>
          <p:spPr bwMode="auto">
            <a:xfrm>
              <a:off x="609451" y="614440"/>
              <a:ext cx="838399" cy="498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2400" b="1">
                <a:solidFill>
                  <a:srgbClr val="0000FF"/>
                </a:solidFill>
                <a:latin typeface="VNI-Times" pitchFamily="2" charset="0"/>
                <a:cs typeface="Arial" charset="0"/>
              </a:endParaRPr>
            </a:p>
          </p:txBody>
        </p:sp>
        <p:sp>
          <p:nvSpPr>
            <p:cNvPr id="2089" name="TextBox 19"/>
            <p:cNvSpPr txBox="1">
              <a:spLocks noChangeArrowheads="1"/>
            </p:cNvSpPr>
            <p:nvPr/>
          </p:nvSpPr>
          <p:spPr bwMode="auto">
            <a:xfrm>
              <a:off x="0" y="237122"/>
              <a:ext cx="457250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400" b="1">
                <a:solidFill>
                  <a:srgbClr val="0000FF"/>
                </a:solidFill>
                <a:latin typeface="VNI-Times" pitchFamily="2" charset="0"/>
                <a:cs typeface="Arial" charset="0"/>
              </a:endParaRPr>
            </a:p>
          </p:txBody>
        </p:sp>
        <p:sp>
          <p:nvSpPr>
            <p:cNvPr id="2090" name="TextBox 14"/>
            <p:cNvSpPr txBox="1">
              <a:spLocks noChangeArrowheads="1"/>
            </p:cNvSpPr>
            <p:nvPr/>
          </p:nvSpPr>
          <p:spPr bwMode="auto">
            <a:xfrm>
              <a:off x="304403" y="0"/>
              <a:ext cx="1144092" cy="6421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VNI-Times" pitchFamily="2" charset="0"/>
                  <a:cs typeface="Arial" charset="0"/>
                </a:rPr>
                <a:t>27 : 15 = 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019800" y="4800600"/>
            <a:ext cx="1143000" cy="1600200"/>
            <a:chOff x="0" y="0"/>
            <a:chExt cx="1371600" cy="766763"/>
          </a:xfrm>
        </p:grpSpPr>
        <p:sp>
          <p:nvSpPr>
            <p:cNvPr id="2081" name="TextBox 56"/>
            <p:cNvSpPr txBox="1">
              <a:spLocks noChangeArrowheads="1"/>
            </p:cNvSpPr>
            <p:nvPr/>
          </p:nvSpPr>
          <p:spPr bwMode="auto">
            <a:xfrm>
              <a:off x="228600" y="0"/>
              <a:ext cx="1066800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b="1" u="sng">
                  <a:solidFill>
                    <a:srgbClr val="0000FF"/>
                  </a:solidFill>
                  <a:latin typeface="VNI-Times" pitchFamily="2" charset="0"/>
                  <a:cs typeface="Arial" charset="0"/>
                </a:rPr>
                <a:t>9</a:t>
              </a:r>
              <a:r>
                <a:rPr lang="en-US" altLang="en-US" sz="3200" b="1">
                  <a:solidFill>
                    <a:srgbClr val="0000FF"/>
                  </a:solidFill>
                  <a:latin typeface="VNI-Times" pitchFamily="2" charset="0"/>
                  <a:cs typeface="Arial" charset="0"/>
                </a:rPr>
                <a:t>  </a:t>
              </a:r>
            </a:p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VNI-Times" pitchFamily="2" charset="0"/>
                  <a:cs typeface="Arial" charset="0"/>
                </a:rPr>
                <a:t>9</a:t>
              </a:r>
            </a:p>
          </p:txBody>
        </p:sp>
        <p:sp>
          <p:nvSpPr>
            <p:cNvPr id="2082" name="TextBox 57"/>
            <p:cNvSpPr txBox="1">
              <a:spLocks noChangeArrowheads="1"/>
            </p:cNvSpPr>
            <p:nvPr/>
          </p:nvSpPr>
          <p:spPr bwMode="auto">
            <a:xfrm>
              <a:off x="152400" y="308835"/>
              <a:ext cx="1143000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2400" b="1">
                <a:solidFill>
                  <a:srgbClr val="0000FF"/>
                </a:solidFill>
                <a:latin typeface="VNI-Times" pitchFamily="2" charset="0"/>
                <a:cs typeface="Arial" charset="0"/>
              </a:endParaRPr>
            </a:p>
          </p:txBody>
        </p:sp>
        <p:grpSp>
          <p:nvGrpSpPr>
            <p:cNvPr id="2083" name="Group 20"/>
            <p:cNvGrpSpPr>
              <a:grpSpLocks/>
            </p:cNvGrpSpPr>
            <p:nvPr/>
          </p:nvGrpSpPr>
          <p:grpSpPr bwMode="auto">
            <a:xfrm>
              <a:off x="0" y="152400"/>
              <a:ext cx="1371600" cy="614363"/>
              <a:chOff x="0" y="0"/>
              <a:chExt cx="1371600" cy="614363"/>
            </a:xfrm>
          </p:grpSpPr>
          <p:sp>
            <p:nvSpPr>
              <p:cNvPr id="2084" name="TextBox 5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81000" cy="218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sz="2400" b="1">
                  <a:solidFill>
                    <a:srgbClr val="0000FF"/>
                  </a:solidFill>
                  <a:latin typeface="VNI-Times" pitchFamily="2" charset="0"/>
                  <a:cs typeface="Arial" charset="0"/>
                </a:endParaRPr>
              </a:p>
            </p:txBody>
          </p:sp>
          <p:cxnSp>
            <p:nvCxnSpPr>
              <p:cNvPr id="2085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76200" y="612776"/>
                <a:ext cx="1295400" cy="158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5383" name="TextBox 72"/>
          <p:cNvSpPr txBox="1">
            <a:spLocks noChangeArrowheads="1"/>
          </p:cNvSpPr>
          <p:nvPr/>
        </p:nvSpPr>
        <p:spPr bwMode="auto">
          <a:xfrm>
            <a:off x="6705600" y="49530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00000"/>
                </a:solidFill>
                <a:latin typeface="VNI-Times" pitchFamily="2" charset="0"/>
                <a:cs typeface="Arial" charset="0"/>
              </a:rPr>
              <a:t>= 1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57200" y="2133600"/>
            <a:ext cx="3505200" cy="2209800"/>
            <a:chOff x="0" y="0"/>
            <a:chExt cx="1371600" cy="766763"/>
          </a:xfrm>
        </p:grpSpPr>
        <p:sp>
          <p:nvSpPr>
            <p:cNvPr id="2077" name="TextBox 56"/>
            <p:cNvSpPr txBox="1">
              <a:spLocks noChangeArrowheads="1"/>
            </p:cNvSpPr>
            <p:nvPr/>
          </p:nvSpPr>
          <p:spPr bwMode="auto">
            <a:xfrm>
              <a:off x="228600" y="0"/>
              <a:ext cx="1066593" cy="20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VNI-Times" pitchFamily="2" charset="0"/>
                  <a:cs typeface="Arial" charset="0"/>
                </a:rPr>
                <a:t>5 : 9 =</a:t>
              </a:r>
            </a:p>
          </p:txBody>
        </p:sp>
        <p:sp>
          <p:nvSpPr>
            <p:cNvPr id="2078" name="TextBox 57"/>
            <p:cNvSpPr txBox="1">
              <a:spLocks noChangeArrowheads="1"/>
            </p:cNvSpPr>
            <p:nvPr/>
          </p:nvSpPr>
          <p:spPr bwMode="auto">
            <a:xfrm>
              <a:off x="0" y="309019"/>
              <a:ext cx="1295814" cy="15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2400" b="1">
                <a:solidFill>
                  <a:srgbClr val="0000FF"/>
                </a:solidFill>
                <a:latin typeface="VNI-Times" pitchFamily="2" charset="0"/>
                <a:cs typeface="Arial" charset="0"/>
              </a:endParaRPr>
            </a:p>
          </p:txBody>
        </p:sp>
        <p:sp>
          <p:nvSpPr>
            <p:cNvPr id="2079" name="TextBox 58"/>
            <p:cNvSpPr txBox="1">
              <a:spLocks noChangeArrowheads="1"/>
            </p:cNvSpPr>
            <p:nvPr/>
          </p:nvSpPr>
          <p:spPr bwMode="auto">
            <a:xfrm>
              <a:off x="0" y="152031"/>
              <a:ext cx="381414" cy="15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400" b="1">
                <a:solidFill>
                  <a:srgbClr val="0000FF"/>
                </a:solidFill>
                <a:latin typeface="VNI-Times" pitchFamily="2" charset="0"/>
                <a:cs typeface="Arial" charset="0"/>
              </a:endParaRPr>
            </a:p>
          </p:txBody>
        </p:sp>
        <p:cxnSp>
          <p:nvCxnSpPr>
            <p:cNvPr id="2080" name="Straight Connector 64"/>
            <p:cNvCxnSpPr>
              <a:cxnSpLocks noChangeShapeType="1"/>
            </p:cNvCxnSpPr>
            <p:nvPr/>
          </p:nvCxnSpPr>
          <p:spPr bwMode="auto">
            <a:xfrm>
              <a:off x="76200" y="765176"/>
              <a:ext cx="1295400" cy="158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389" name="TextBox 72"/>
          <p:cNvSpPr txBox="1">
            <a:spLocks noChangeArrowheads="1"/>
          </p:cNvSpPr>
          <p:nvPr/>
        </p:nvSpPr>
        <p:spPr bwMode="auto">
          <a:xfrm>
            <a:off x="2362200" y="1981200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u="sng">
                <a:solidFill>
                  <a:srgbClr val="C00000"/>
                </a:solidFill>
                <a:latin typeface="VNI-Times" pitchFamily="2" charset="0"/>
                <a:cs typeface="Arial" charset="0"/>
              </a:rPr>
              <a:t>5</a:t>
            </a:r>
            <a:endParaRPr lang="en-US" altLang="en-US" sz="3200" b="1">
              <a:solidFill>
                <a:srgbClr val="C00000"/>
              </a:solidFill>
              <a:latin typeface="VNI-Times" pitchFamily="2" charset="0"/>
              <a:cs typeface="Arial" charset="0"/>
            </a:endParaRPr>
          </a:p>
          <a:p>
            <a:pPr eaLnBrk="1" hangingPunct="1"/>
            <a:r>
              <a:rPr lang="en-US" altLang="en-US" sz="3200" b="1">
                <a:solidFill>
                  <a:srgbClr val="C00000"/>
                </a:solidFill>
                <a:latin typeface="VNI-Times" pitchFamily="2" charset="0"/>
                <a:cs typeface="Arial" charset="0"/>
              </a:rPr>
              <a:t>9</a:t>
            </a:r>
          </a:p>
        </p:txBody>
      </p:sp>
      <p:graphicFrame>
        <p:nvGraphicFramePr>
          <p:cNvPr id="15390" name="Object 11"/>
          <p:cNvGraphicFramePr>
            <a:graphicFrameLocks noChangeAspect="1"/>
          </p:cNvGraphicFramePr>
          <p:nvPr/>
        </p:nvGraphicFramePr>
        <p:xfrm>
          <a:off x="76200" y="0"/>
          <a:ext cx="914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r:id="rId3" imgW="2781688" imgH="3333333" progId="MSPhotoEd.3">
                  <p:embed/>
                </p:oleObj>
              </mc:Choice>
              <mc:Fallback>
                <p:oleObj r:id="rId3" imgW="2781688" imgH="3333333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9144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09600" y="1447800"/>
            <a:ext cx="3962400" cy="2590800"/>
            <a:chOff x="0" y="0"/>
            <a:chExt cx="4333872" cy="2590800"/>
          </a:xfrm>
        </p:grpSpPr>
        <p:pic>
          <p:nvPicPr>
            <p:cNvPr id="2073" name="Picture 12" descr="untitl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02" y="-15240"/>
              <a:ext cx="4373878" cy="262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4" name="Group 33"/>
            <p:cNvGrpSpPr>
              <a:grpSpLocks/>
            </p:cNvGrpSpPr>
            <p:nvPr/>
          </p:nvGrpSpPr>
          <p:grpSpPr bwMode="auto">
            <a:xfrm>
              <a:off x="1780222" y="1039368"/>
              <a:ext cx="780097" cy="676656"/>
              <a:chOff x="0" y="0"/>
              <a:chExt cx="713232" cy="676656"/>
            </a:xfrm>
          </p:grpSpPr>
          <p:pic>
            <p:nvPicPr>
              <p:cNvPr id="2075" name="Rectangle 13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13232" cy="676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6" name="Text Box 35"/>
              <p:cNvSpPr txBox="1">
                <a:spLocks noChangeArrowheads="1"/>
              </p:cNvSpPr>
              <p:nvPr/>
            </p:nvSpPr>
            <p:spPr bwMode="auto">
              <a:xfrm>
                <a:off x="114083" y="103632"/>
                <a:ext cx="492035" cy="49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800" b="1">
                    <a:solidFill>
                      <a:srgbClr val="FF3300"/>
                    </a:solidFill>
                    <a:latin typeface="Calibri" pitchFamily="34" charset="0"/>
                    <a:cs typeface="Times New Roman" pitchFamily="18" charset="0"/>
                  </a:rPr>
                  <a:t>1</a:t>
                </a:r>
                <a:endParaRPr lang="en-US" sz="1400">
                  <a:latin typeface="Calibri" pitchFamily="34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609600" y="4038600"/>
            <a:ext cx="3962400" cy="2628900"/>
            <a:chOff x="0" y="0"/>
            <a:chExt cx="4325939" cy="2628900"/>
          </a:xfrm>
        </p:grpSpPr>
        <p:pic>
          <p:nvPicPr>
            <p:cNvPr id="2069" name="Picture 18" descr="untitl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655" y="-6096"/>
              <a:ext cx="4339250" cy="2639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0" name="Group 38"/>
            <p:cNvGrpSpPr>
              <a:grpSpLocks/>
            </p:cNvGrpSpPr>
            <p:nvPr/>
          </p:nvGrpSpPr>
          <p:grpSpPr bwMode="auto">
            <a:xfrm>
              <a:off x="1743686" y="969264"/>
              <a:ext cx="778669" cy="713232"/>
              <a:chOff x="0" y="0"/>
              <a:chExt cx="713232" cy="713232"/>
            </a:xfrm>
          </p:grpSpPr>
          <p:pic>
            <p:nvPicPr>
              <p:cNvPr id="2071" name="Rectangle 19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13232" cy="713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2" name="Text Box 40"/>
              <p:cNvSpPr txBox="1">
                <a:spLocks noChangeArrowheads="1"/>
              </p:cNvSpPr>
              <p:nvPr/>
            </p:nvSpPr>
            <p:spPr bwMode="auto">
              <a:xfrm>
                <a:off x="98318" y="72136"/>
                <a:ext cx="519111" cy="55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800" b="1">
                    <a:solidFill>
                      <a:srgbClr val="FF3300"/>
                    </a:solidFill>
                    <a:latin typeface="Calibri" pitchFamily="34" charset="0"/>
                    <a:cs typeface="Times New Roman" pitchFamily="18" charset="0"/>
                  </a:rPr>
                  <a:t>3</a:t>
                </a:r>
                <a:endParaRPr lang="en-US" sz="1400">
                  <a:latin typeface="Calibri" pitchFamily="34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5401" name="Group 2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8227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4572000" y="4038600"/>
            <a:ext cx="3810000" cy="2624138"/>
            <a:chOff x="0" y="0"/>
            <a:chExt cx="4310067" cy="2590799"/>
          </a:xfrm>
        </p:grpSpPr>
        <p:pic>
          <p:nvPicPr>
            <p:cNvPr id="2065" name="Picture 10" descr="untitl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96" y="-6018"/>
              <a:ext cx="4323859" cy="2600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6" name="Group 44"/>
            <p:cNvGrpSpPr>
              <a:grpSpLocks/>
            </p:cNvGrpSpPr>
            <p:nvPr/>
          </p:nvGrpSpPr>
          <p:grpSpPr bwMode="auto">
            <a:xfrm>
              <a:off x="1772300" y="1023155"/>
              <a:ext cx="806845" cy="686115"/>
              <a:chOff x="0" y="0"/>
              <a:chExt cx="713232" cy="694944"/>
            </a:xfrm>
          </p:grpSpPr>
          <p:pic>
            <p:nvPicPr>
              <p:cNvPr id="2067" name="Rectangle 11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13232" cy="694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8" name="Text Box 46"/>
              <p:cNvSpPr txBox="1">
                <a:spLocks noChangeArrowheads="1"/>
              </p:cNvSpPr>
              <p:nvPr/>
            </p:nvSpPr>
            <p:spPr bwMode="auto">
              <a:xfrm>
                <a:off x="117301" y="77975"/>
                <a:ext cx="481337" cy="540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800" b="1">
                    <a:solidFill>
                      <a:srgbClr val="FF3300"/>
                    </a:solidFill>
                    <a:latin typeface="Calibri" pitchFamily="34" charset="0"/>
                    <a:cs typeface="Times New Roman" pitchFamily="18" charset="0"/>
                  </a:rPr>
                  <a:t>4</a:t>
                </a:r>
                <a:endParaRPr lang="en-US" sz="1400">
                  <a:latin typeface="Calibri" pitchFamily="34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5824" name="WordArt 48"/>
          <p:cNvSpPr>
            <a:spLocks noChangeArrowheads="1" noChangeShapeType="1" noTextEdit="1"/>
          </p:cNvSpPr>
          <p:nvPr/>
        </p:nvSpPr>
        <p:spPr bwMode="auto">
          <a:xfrm>
            <a:off x="1371600" y="381000"/>
            <a:ext cx="1524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3DH"/>
              </a:rPr>
              <a:t>Trß ch¬i: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5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5362" grpId="0" animBg="1" autoUpdateAnimBg="0"/>
      <p:bldP spid="15363" grpId="0" autoUpdateAnimBg="0"/>
      <p:bldP spid="15370" grpId="0" autoUpdateAnimBg="0"/>
      <p:bldP spid="15383" grpId="0" autoUpdateAnimBg="0"/>
      <p:bldP spid="15389" grpId="0" autoUpdateAnimBg="0"/>
      <p:bldP spid="758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762000" y="1219200"/>
            <a:ext cx="6858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.VnTimeH" pitchFamily="34" charset="0"/>
              </a:rPr>
              <a:t>RUNG 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.VnTimeH" pitchFamily="34" charset="0"/>
              </a:rPr>
              <a:t>CHU¤NG VµNG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2286000" y="2667000"/>
            <a:ext cx="32004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2057400" y="2590800"/>
            <a:ext cx="3276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286000" y="2590800"/>
            <a:ext cx="3048000" cy="1371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2438400" y="2590800"/>
            <a:ext cx="2971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838200" y="1295400"/>
            <a:ext cx="7867650" cy="40989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755650" y="1133475"/>
            <a:ext cx="7378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i="1" u="sng">
                <a:latin typeface=".VnTime" pitchFamily="34" charset="0"/>
              </a:rPr>
              <a:t>C©u 1:</a:t>
            </a:r>
            <a:r>
              <a:rPr lang="en-US" sz="3200" b="1" i="1"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33CC"/>
                </a:solidFill>
              </a:rPr>
              <a:t>ĐÚNG</a:t>
            </a:r>
            <a:r>
              <a:rPr lang="en-US" sz="3200" b="1"/>
              <a:t> hay </a:t>
            </a:r>
            <a:r>
              <a:rPr lang="en-US" sz="3200" b="1"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97291" name="AutoShape 11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7292" name="AutoShape 12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97293" name="AutoShape 13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pic>
        <p:nvPicPr>
          <p:cNvPr id="13325" name="Picture 15" descr="analyzing_computer_tv_head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68300"/>
            <a:ext cx="6286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6" name="AutoShape 16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97297" name="AutoShape 17"/>
          <p:cNvSpPr>
            <a:spLocks noChangeArrowheads="1"/>
          </p:cNvSpPr>
          <p:nvPr/>
        </p:nvSpPr>
        <p:spPr bwMode="auto">
          <a:xfrm>
            <a:off x="3914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97298" name="AutoShape 18"/>
          <p:cNvSpPr>
            <a:spLocks noChangeArrowheads="1"/>
          </p:cNvSpPr>
          <p:nvPr/>
        </p:nvSpPr>
        <p:spPr bwMode="auto">
          <a:xfrm>
            <a:off x="3933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97299" name="AutoShape 19"/>
          <p:cNvSpPr>
            <a:spLocks noChangeArrowheads="1"/>
          </p:cNvSpPr>
          <p:nvPr/>
        </p:nvSpPr>
        <p:spPr bwMode="auto">
          <a:xfrm>
            <a:off x="3906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97300" name="AutoShape 20"/>
          <p:cNvSpPr>
            <a:spLocks noChangeArrowheads="1"/>
          </p:cNvSpPr>
          <p:nvPr/>
        </p:nvSpPr>
        <p:spPr bwMode="auto">
          <a:xfrm>
            <a:off x="3914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97301" name="AutoShape 21"/>
          <p:cNvSpPr>
            <a:spLocks noChangeArrowheads="1"/>
          </p:cNvSpPr>
          <p:nvPr/>
        </p:nvSpPr>
        <p:spPr bwMode="auto">
          <a:xfrm>
            <a:off x="3935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97302" name="AutoShape 22"/>
          <p:cNvSpPr>
            <a:spLocks noChangeArrowheads="1"/>
          </p:cNvSpPr>
          <p:nvPr/>
        </p:nvSpPr>
        <p:spPr bwMode="auto">
          <a:xfrm>
            <a:off x="3922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97303" name="AutoShape 23"/>
          <p:cNvSpPr>
            <a:spLocks noChangeArrowheads="1"/>
          </p:cNvSpPr>
          <p:nvPr/>
        </p:nvSpPr>
        <p:spPr bwMode="auto">
          <a:xfrm>
            <a:off x="38957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97304" name="AutoShape 24"/>
          <p:cNvSpPr>
            <a:spLocks noChangeArrowheads="1"/>
          </p:cNvSpPr>
          <p:nvPr/>
        </p:nvSpPr>
        <p:spPr bwMode="auto">
          <a:xfrm>
            <a:off x="390207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39084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>
            <a:off x="3900488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97307" name="AutoShape 27"/>
          <p:cNvSpPr>
            <a:spLocks noChangeArrowheads="1"/>
          </p:cNvSpPr>
          <p:nvPr/>
        </p:nvSpPr>
        <p:spPr bwMode="auto">
          <a:xfrm>
            <a:off x="389255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15</a:t>
            </a:r>
          </a:p>
        </p:txBody>
      </p:sp>
      <p:pic>
        <p:nvPicPr>
          <p:cNvPr id="13338" name="Picture 28" descr="Tàng-Tà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9120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29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1325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822575" y="4513263"/>
            <a:ext cx="3436938" cy="936625"/>
            <a:chOff x="912" y="2592"/>
            <a:chExt cx="3072" cy="960"/>
          </a:xfrm>
        </p:grpSpPr>
        <p:sp>
          <p:nvSpPr>
            <p:cNvPr id="13366" name="Oval 3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7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 giê</a:t>
              </a:r>
            </a:p>
          </p:txBody>
        </p:sp>
      </p:grpSp>
      <p:pic>
        <p:nvPicPr>
          <p:cNvPr id="13341" name="Picture 33" descr="Book-03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001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2" name="AutoShape 34">
            <a:hlinkClick r:id="rId10" action="ppaction://hlinksldjump" highlightClick="1">
              <a:snd r:embed="rId11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3" name="Text Box 35"/>
          <p:cNvSpPr txBox="1">
            <a:spLocks noChangeArrowheads="1"/>
          </p:cNvSpPr>
          <p:nvPr/>
        </p:nvSpPr>
        <p:spPr bwMode="auto">
          <a:xfrm>
            <a:off x="4105275" y="2682875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/>
              <a:t>13</a:t>
            </a:r>
          </a:p>
        </p:txBody>
      </p:sp>
      <p:sp>
        <p:nvSpPr>
          <p:cNvPr id="13344" name="Line 36"/>
          <p:cNvSpPr>
            <a:spLocks noChangeShapeType="1"/>
          </p:cNvSpPr>
          <p:nvPr/>
        </p:nvSpPr>
        <p:spPr bwMode="auto">
          <a:xfrm>
            <a:off x="4114800" y="3200400"/>
            <a:ext cx="73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Text Box 37"/>
          <p:cNvSpPr txBox="1">
            <a:spLocks noChangeArrowheads="1"/>
          </p:cNvSpPr>
          <p:nvPr/>
        </p:nvSpPr>
        <p:spPr bwMode="auto">
          <a:xfrm>
            <a:off x="3862388" y="3201988"/>
            <a:ext cx="1155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/>
              <a:t>   9</a:t>
            </a:r>
          </a:p>
        </p:txBody>
      </p:sp>
      <p:sp>
        <p:nvSpPr>
          <p:cNvPr id="13346" name="Rectangle 38"/>
          <p:cNvSpPr>
            <a:spLocks noChangeArrowheads="1"/>
          </p:cNvSpPr>
          <p:nvPr/>
        </p:nvSpPr>
        <p:spPr bwMode="auto">
          <a:xfrm>
            <a:off x="6172200" y="3200400"/>
            <a:ext cx="2336800" cy="1816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19" name="Text Box 39"/>
          <p:cNvSpPr txBox="1">
            <a:spLocks noChangeArrowheads="1"/>
          </p:cNvSpPr>
          <p:nvPr/>
        </p:nvSpPr>
        <p:spPr bwMode="auto">
          <a:xfrm>
            <a:off x="6934200" y="3352800"/>
            <a:ext cx="9144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7320" name="Text Box 40"/>
          <p:cNvSpPr txBox="1">
            <a:spLocks noChangeArrowheads="1"/>
          </p:cNvSpPr>
          <p:nvPr/>
        </p:nvSpPr>
        <p:spPr bwMode="auto">
          <a:xfrm>
            <a:off x="6248400" y="35052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ĐÚNG</a:t>
            </a:r>
          </a:p>
        </p:txBody>
      </p:sp>
      <p:grpSp>
        <p:nvGrpSpPr>
          <p:cNvPr id="13349" name="Group 41"/>
          <p:cNvGrpSpPr>
            <a:grpSpLocks/>
          </p:cNvGrpSpPr>
          <p:nvPr/>
        </p:nvGrpSpPr>
        <p:grpSpPr bwMode="auto">
          <a:xfrm>
            <a:off x="647700" y="5583238"/>
            <a:ext cx="717550" cy="558800"/>
            <a:chOff x="960" y="480"/>
            <a:chExt cx="2134" cy="2400"/>
          </a:xfrm>
        </p:grpSpPr>
        <p:grpSp>
          <p:nvGrpSpPr>
            <p:cNvPr id="13354" name="Group 42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3356" name="Group 43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3362" name="Freeform 44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3" name="Freeform 45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4" name="Line 46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5" name="Oval 47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357" name="Oval 48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8" name="Rectangle 49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9" name="Oval 50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0" name="Oval 51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1" name="Oval 52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3355" name="Picture 53" descr="05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50" name="Picture 5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8538"/>
            <a:ext cx="91440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51" name="Picture 5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30938"/>
            <a:ext cx="91440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52" name="Picture 56" descr="mouse3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1828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3" name="Text Box 57"/>
          <p:cNvSpPr txBox="1">
            <a:spLocks noChangeArrowheads="1"/>
          </p:cNvSpPr>
          <p:nvPr/>
        </p:nvSpPr>
        <p:spPr bwMode="auto">
          <a:xfrm>
            <a:off x="2590800" y="28956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/>
              <a:t>13 : 9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7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7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7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1" grpId="0" animBg="1"/>
      <p:bldP spid="97292" grpId="0" animBg="1"/>
      <p:bldP spid="97293" grpId="0" animBg="1"/>
      <p:bldP spid="97294" grpId="0" animBg="1"/>
      <p:bldP spid="97296" grpId="0" animBg="1"/>
      <p:bldP spid="97297" grpId="0" animBg="1"/>
      <p:bldP spid="97298" grpId="0" animBg="1"/>
      <p:bldP spid="97299" grpId="0" animBg="1"/>
      <p:bldP spid="97300" grpId="0" animBg="1"/>
      <p:bldP spid="97301" grpId="0" animBg="1"/>
      <p:bldP spid="97302" grpId="0" animBg="1"/>
      <p:bldP spid="97303" grpId="0" animBg="1"/>
      <p:bldP spid="97304" grpId="0" animBg="1"/>
      <p:bldP spid="97305" grpId="0" animBg="1"/>
      <p:bldP spid="97306" grpId="0" animBg="1"/>
      <p:bldP spid="97307" grpId="0" animBg="1"/>
      <p:bldP spid="97319" grpId="0"/>
      <p:bldP spid="97319" grpId="1"/>
      <p:bldP spid="973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057400" y="2590800"/>
            <a:ext cx="3276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755650" y="1133475"/>
            <a:ext cx="7378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i="1" u="sng">
                <a:latin typeface=".VnTime" pitchFamily="34" charset="0"/>
              </a:rPr>
              <a:t>C©u 2:</a:t>
            </a:r>
            <a:r>
              <a:rPr lang="en-US" sz="2800" b="1" i="1">
                <a:latin typeface=".VnTime" pitchFamily="34" charset="0"/>
              </a:rPr>
              <a:t> </a:t>
            </a:r>
            <a:r>
              <a:rPr lang="en-US" sz="2800" b="1">
                <a:solidFill>
                  <a:srgbClr val="0033CC"/>
                </a:solidFill>
              </a:rPr>
              <a:t>ĐÚNG</a:t>
            </a:r>
            <a:r>
              <a:rPr lang="en-US" sz="2800" b="1"/>
              <a:t> hay </a:t>
            </a:r>
            <a:r>
              <a:rPr lang="en-US" sz="2800" b="1"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5240" name="AutoShape 8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95241" name="AutoShape 9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95242" name="AutoShape 10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95244" name="AutoShape 12"/>
          <p:cNvSpPr>
            <a:spLocks noChangeArrowheads="1"/>
          </p:cNvSpPr>
          <p:nvPr/>
        </p:nvSpPr>
        <p:spPr bwMode="auto">
          <a:xfrm>
            <a:off x="3914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95245" name="AutoShape 13"/>
          <p:cNvSpPr>
            <a:spLocks noChangeArrowheads="1"/>
          </p:cNvSpPr>
          <p:nvPr/>
        </p:nvSpPr>
        <p:spPr bwMode="auto">
          <a:xfrm>
            <a:off x="3933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95246" name="AutoShape 14"/>
          <p:cNvSpPr>
            <a:spLocks noChangeArrowheads="1"/>
          </p:cNvSpPr>
          <p:nvPr/>
        </p:nvSpPr>
        <p:spPr bwMode="auto">
          <a:xfrm>
            <a:off x="3906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95247" name="AutoShape 15"/>
          <p:cNvSpPr>
            <a:spLocks noChangeArrowheads="1"/>
          </p:cNvSpPr>
          <p:nvPr/>
        </p:nvSpPr>
        <p:spPr bwMode="auto">
          <a:xfrm>
            <a:off x="3914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95248" name="AutoShape 16"/>
          <p:cNvSpPr>
            <a:spLocks noChangeArrowheads="1"/>
          </p:cNvSpPr>
          <p:nvPr/>
        </p:nvSpPr>
        <p:spPr bwMode="auto">
          <a:xfrm>
            <a:off x="3935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95249" name="AutoShape 17"/>
          <p:cNvSpPr>
            <a:spLocks noChangeArrowheads="1"/>
          </p:cNvSpPr>
          <p:nvPr/>
        </p:nvSpPr>
        <p:spPr bwMode="auto">
          <a:xfrm>
            <a:off x="3922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95250" name="AutoShape 18"/>
          <p:cNvSpPr>
            <a:spLocks noChangeArrowheads="1"/>
          </p:cNvSpPr>
          <p:nvPr/>
        </p:nvSpPr>
        <p:spPr bwMode="auto">
          <a:xfrm>
            <a:off x="38957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95251" name="AutoShape 19"/>
          <p:cNvSpPr>
            <a:spLocks noChangeArrowheads="1"/>
          </p:cNvSpPr>
          <p:nvPr/>
        </p:nvSpPr>
        <p:spPr bwMode="auto">
          <a:xfrm>
            <a:off x="390207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95252" name="AutoShape 20"/>
          <p:cNvSpPr>
            <a:spLocks noChangeArrowheads="1"/>
          </p:cNvSpPr>
          <p:nvPr/>
        </p:nvSpPr>
        <p:spPr bwMode="auto">
          <a:xfrm>
            <a:off x="39084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95253" name="AutoShape 21"/>
          <p:cNvSpPr>
            <a:spLocks noChangeArrowheads="1"/>
          </p:cNvSpPr>
          <p:nvPr/>
        </p:nvSpPr>
        <p:spPr bwMode="auto">
          <a:xfrm>
            <a:off x="3900488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95254" name="AutoShape 22"/>
          <p:cNvSpPr>
            <a:spLocks noChangeArrowheads="1"/>
          </p:cNvSpPr>
          <p:nvPr/>
        </p:nvSpPr>
        <p:spPr bwMode="auto">
          <a:xfrm>
            <a:off x="389255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15</a:t>
            </a:r>
          </a:p>
        </p:txBody>
      </p:sp>
      <p:pic>
        <p:nvPicPr>
          <p:cNvPr id="14357" name="Picture 23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1325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822575" y="5440363"/>
            <a:ext cx="3436938" cy="936625"/>
            <a:chOff x="912" y="2592"/>
            <a:chExt cx="3072" cy="960"/>
          </a:xfrm>
        </p:grpSpPr>
        <p:sp>
          <p:nvSpPr>
            <p:cNvPr id="14384" name="Oval 2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5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 giê</a:t>
              </a:r>
            </a:p>
          </p:txBody>
        </p:sp>
      </p:grpSp>
      <p:pic>
        <p:nvPicPr>
          <p:cNvPr id="14359" name="Picture 27" descr="Book-03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001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AutoShape 28">
            <a:hlinkClick r:id="rId8" action="ppaction://hlinksldjump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Text Box 29"/>
          <p:cNvSpPr txBox="1">
            <a:spLocks noChangeArrowheads="1"/>
          </p:cNvSpPr>
          <p:nvPr/>
        </p:nvSpPr>
        <p:spPr bwMode="auto">
          <a:xfrm>
            <a:off x="4105275" y="2682875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/>
              <a:t>43</a:t>
            </a:r>
          </a:p>
        </p:txBody>
      </p:sp>
      <p:sp>
        <p:nvSpPr>
          <p:cNvPr id="14362" name="Line 30"/>
          <p:cNvSpPr>
            <a:spLocks noChangeShapeType="1"/>
          </p:cNvSpPr>
          <p:nvPr/>
        </p:nvSpPr>
        <p:spPr bwMode="auto">
          <a:xfrm>
            <a:off x="4114800" y="3200400"/>
            <a:ext cx="73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Text Box 31"/>
          <p:cNvSpPr txBox="1">
            <a:spLocks noChangeArrowheads="1"/>
          </p:cNvSpPr>
          <p:nvPr/>
        </p:nvSpPr>
        <p:spPr bwMode="auto">
          <a:xfrm>
            <a:off x="3862388" y="3201988"/>
            <a:ext cx="1155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/>
              <a:t>  71</a:t>
            </a:r>
          </a:p>
        </p:txBody>
      </p:sp>
      <p:sp>
        <p:nvSpPr>
          <p:cNvPr id="14364" name="Rectangle 32"/>
          <p:cNvSpPr>
            <a:spLocks noChangeArrowheads="1"/>
          </p:cNvSpPr>
          <p:nvPr/>
        </p:nvSpPr>
        <p:spPr bwMode="auto">
          <a:xfrm>
            <a:off x="5778500" y="3149600"/>
            <a:ext cx="2336800" cy="1816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65" name="Text Box 33"/>
          <p:cNvSpPr txBox="1">
            <a:spLocks noChangeArrowheads="1"/>
          </p:cNvSpPr>
          <p:nvPr/>
        </p:nvSpPr>
        <p:spPr bwMode="auto">
          <a:xfrm>
            <a:off x="6477000" y="3314700"/>
            <a:ext cx="9144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5266" name="Text Box 34"/>
          <p:cNvSpPr txBox="1">
            <a:spLocks noChangeArrowheads="1"/>
          </p:cNvSpPr>
          <p:nvPr/>
        </p:nvSpPr>
        <p:spPr bwMode="auto">
          <a:xfrm>
            <a:off x="5829300" y="3556000"/>
            <a:ext cx="223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VNI-Aptima" pitchFamily="2" charset="0"/>
              </a:rPr>
              <a:t>ÑUÙNG</a:t>
            </a:r>
          </a:p>
        </p:txBody>
      </p:sp>
      <p:grpSp>
        <p:nvGrpSpPr>
          <p:cNvPr id="14367" name="Group 35"/>
          <p:cNvGrpSpPr>
            <a:grpSpLocks/>
          </p:cNvGrpSpPr>
          <p:nvPr/>
        </p:nvGrpSpPr>
        <p:grpSpPr bwMode="auto">
          <a:xfrm>
            <a:off x="647700" y="5583238"/>
            <a:ext cx="717550" cy="558800"/>
            <a:chOff x="960" y="480"/>
            <a:chExt cx="2134" cy="2400"/>
          </a:xfrm>
        </p:grpSpPr>
        <p:grpSp>
          <p:nvGrpSpPr>
            <p:cNvPr id="14372" name="Group 36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4374" name="Group 37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4380" name="Freeform 38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1" name="Freeform 39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2" name="Line 40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3" name="Oval 41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375" name="Oval 42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6" name="Rectangle 43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7" name="Oval 44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8" name="Oval 45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9" name="Oval 46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4373" name="Picture 47" descr="05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68" name="Picture 48" descr="67202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9" name="Picture 49" descr="mouse3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152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0" name="Picture 50" descr="Tàng-Tàng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1500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1" name="Text Box 51"/>
          <p:cNvSpPr txBox="1">
            <a:spLocks noChangeArrowheads="1"/>
          </p:cNvSpPr>
          <p:nvPr/>
        </p:nvSpPr>
        <p:spPr bwMode="auto">
          <a:xfrm>
            <a:off x="2514600" y="28956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/>
              <a:t>43 : 71 =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95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95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5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5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5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5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9" grpId="0" animBg="1"/>
      <p:bldP spid="95240" grpId="0" animBg="1"/>
      <p:bldP spid="95241" grpId="0" animBg="1"/>
      <p:bldP spid="95242" grpId="0" animBg="1"/>
      <p:bldP spid="95243" grpId="0" animBg="1"/>
      <p:bldP spid="95244" grpId="0" animBg="1"/>
      <p:bldP spid="95245" grpId="0" animBg="1"/>
      <p:bldP spid="95246" grpId="0" animBg="1"/>
      <p:bldP spid="95247" grpId="0" animBg="1"/>
      <p:bldP spid="95248" grpId="0" animBg="1"/>
      <p:bldP spid="95249" grpId="0" animBg="1"/>
      <p:bldP spid="95250" grpId="0" animBg="1"/>
      <p:bldP spid="95251" grpId="0" animBg="1"/>
      <p:bldP spid="95252" grpId="0" animBg="1"/>
      <p:bldP spid="95253" grpId="0" animBg="1"/>
      <p:bldP spid="95254" grpId="0" animBg="1"/>
      <p:bldP spid="95265" grpId="0"/>
      <p:bldP spid="95265" grpId="1"/>
      <p:bldP spid="95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755650" y="1133475"/>
            <a:ext cx="7378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i="1" u="sng">
                <a:latin typeface=".VnTime" pitchFamily="34" charset="0"/>
              </a:rPr>
              <a:t>C©u 4:</a:t>
            </a:r>
            <a:r>
              <a:rPr lang="en-US" sz="2800" b="1" i="1">
                <a:latin typeface=".VnTime" pitchFamily="34" charset="0"/>
              </a:rPr>
              <a:t> </a:t>
            </a:r>
            <a:r>
              <a:rPr lang="en-US" sz="2800" b="1">
                <a:solidFill>
                  <a:srgbClr val="0033CC"/>
                </a:solidFill>
              </a:rPr>
              <a:t>ĐÚNG</a:t>
            </a:r>
            <a:r>
              <a:rPr lang="en-US" sz="2800" b="1"/>
              <a:t> hay </a:t>
            </a:r>
            <a:r>
              <a:rPr lang="en-US" sz="2800" b="1"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98310" name="AutoShape 6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98312" name="AutoShape 8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98313" name="AutoShape 9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pic>
        <p:nvPicPr>
          <p:cNvPr id="15368" name="Picture 10" descr="analyzing_computer_tv_head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68300"/>
            <a:ext cx="6286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5" name="AutoShape 11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98316" name="AutoShape 12"/>
          <p:cNvSpPr>
            <a:spLocks noChangeArrowheads="1"/>
          </p:cNvSpPr>
          <p:nvPr/>
        </p:nvSpPr>
        <p:spPr bwMode="auto">
          <a:xfrm>
            <a:off x="3914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3933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>
            <a:off x="3906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98319" name="AutoShape 15"/>
          <p:cNvSpPr>
            <a:spLocks noChangeArrowheads="1"/>
          </p:cNvSpPr>
          <p:nvPr/>
        </p:nvSpPr>
        <p:spPr bwMode="auto">
          <a:xfrm>
            <a:off x="3914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98320" name="AutoShape 16"/>
          <p:cNvSpPr>
            <a:spLocks noChangeArrowheads="1"/>
          </p:cNvSpPr>
          <p:nvPr/>
        </p:nvSpPr>
        <p:spPr bwMode="auto">
          <a:xfrm>
            <a:off x="3935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3922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98322" name="AutoShape 18"/>
          <p:cNvSpPr>
            <a:spLocks noChangeArrowheads="1"/>
          </p:cNvSpPr>
          <p:nvPr/>
        </p:nvSpPr>
        <p:spPr bwMode="auto">
          <a:xfrm>
            <a:off x="38957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98323" name="AutoShape 19"/>
          <p:cNvSpPr>
            <a:spLocks noChangeArrowheads="1"/>
          </p:cNvSpPr>
          <p:nvPr/>
        </p:nvSpPr>
        <p:spPr bwMode="auto">
          <a:xfrm>
            <a:off x="390207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98324" name="AutoShape 20"/>
          <p:cNvSpPr>
            <a:spLocks noChangeArrowheads="1"/>
          </p:cNvSpPr>
          <p:nvPr/>
        </p:nvSpPr>
        <p:spPr bwMode="auto">
          <a:xfrm>
            <a:off x="39084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>
            <a:off x="3900488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98326" name="AutoShape 22"/>
          <p:cNvSpPr>
            <a:spLocks noChangeArrowheads="1"/>
          </p:cNvSpPr>
          <p:nvPr/>
        </p:nvSpPr>
        <p:spPr bwMode="auto">
          <a:xfrm>
            <a:off x="389255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15</a:t>
            </a:r>
          </a:p>
        </p:txBody>
      </p:sp>
      <p:pic>
        <p:nvPicPr>
          <p:cNvPr id="15381" name="Picture 23" descr="Tàng-Tà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71500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1325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733675" y="5440363"/>
            <a:ext cx="3436938" cy="936625"/>
            <a:chOff x="912" y="2592"/>
            <a:chExt cx="3072" cy="960"/>
          </a:xfrm>
        </p:grpSpPr>
        <p:sp>
          <p:nvSpPr>
            <p:cNvPr id="15406" name="Oval 26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7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 giê</a:t>
              </a:r>
            </a:p>
          </p:txBody>
        </p:sp>
      </p:grpSp>
      <p:pic>
        <p:nvPicPr>
          <p:cNvPr id="15384" name="Picture 28" descr="Book-03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001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5" name="AutoShape 29">
            <a:hlinkClick r:id="rId10" action="ppaction://hlinksldjump" highlightClick="1">
              <a:snd r:embed="rId11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Rectangle 30"/>
          <p:cNvSpPr>
            <a:spLocks noChangeArrowheads="1"/>
          </p:cNvSpPr>
          <p:nvPr/>
        </p:nvSpPr>
        <p:spPr bwMode="auto">
          <a:xfrm>
            <a:off x="5778500" y="3149600"/>
            <a:ext cx="2336800" cy="1816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5" name="Text Box 31"/>
          <p:cNvSpPr txBox="1">
            <a:spLocks noChangeArrowheads="1"/>
          </p:cNvSpPr>
          <p:nvPr/>
        </p:nvSpPr>
        <p:spPr bwMode="auto">
          <a:xfrm>
            <a:off x="6477000" y="3314700"/>
            <a:ext cx="9144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5829300" y="3556000"/>
            <a:ext cx="223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VNI-Aptima" pitchFamily="2" charset="0"/>
              </a:rPr>
              <a:t>Ñuùng</a:t>
            </a:r>
          </a:p>
        </p:txBody>
      </p:sp>
      <p:grpSp>
        <p:nvGrpSpPr>
          <p:cNvPr id="15389" name="Group 33"/>
          <p:cNvGrpSpPr>
            <a:grpSpLocks/>
          </p:cNvGrpSpPr>
          <p:nvPr/>
        </p:nvGrpSpPr>
        <p:grpSpPr bwMode="auto">
          <a:xfrm>
            <a:off x="647700" y="5583238"/>
            <a:ext cx="717550" cy="558800"/>
            <a:chOff x="960" y="480"/>
            <a:chExt cx="2134" cy="2400"/>
          </a:xfrm>
        </p:grpSpPr>
        <p:grpSp>
          <p:nvGrpSpPr>
            <p:cNvPr id="15394" name="Group 34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5396" name="Group 35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5402" name="Freeform 36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3" name="Freeform 37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4" name="Line 38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5" name="Oval 39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397" name="Oval 40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8" name="Rectangle 41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9" name="Oval 42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0" name="Oval 43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" name="Oval 44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5395" name="Picture 45" descr="05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90" name="Picture 4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8538"/>
            <a:ext cx="91440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91" name="Picture 4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30938"/>
            <a:ext cx="91440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92" name="Picture 48" descr="mouse3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1447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3" name="Rectangle 49"/>
          <p:cNvSpPr>
            <a:spLocks noChangeArrowheads="1"/>
          </p:cNvSpPr>
          <p:nvPr/>
        </p:nvSpPr>
        <p:spPr bwMode="auto">
          <a:xfrm>
            <a:off x="533400" y="1981200"/>
            <a:ext cx="8229600" cy="13716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    Moïi soá töï nhieân coù theå vieát thaønh moät phaân soá coù</a:t>
            </a:r>
          </a:p>
          <a:p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Töû soá laø soá töï nhieân ñoù vaø maãu soá baèng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98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98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8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8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8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8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  <p:bldP spid="98311" grpId="0" animBg="1"/>
      <p:bldP spid="98312" grpId="0" animBg="1"/>
      <p:bldP spid="98313" grpId="0" animBg="1"/>
      <p:bldP spid="98315" grpId="0" animBg="1"/>
      <p:bldP spid="98316" grpId="0" animBg="1"/>
      <p:bldP spid="98317" grpId="0" animBg="1"/>
      <p:bldP spid="98318" grpId="0" animBg="1"/>
      <p:bldP spid="98319" grpId="0" animBg="1"/>
      <p:bldP spid="98320" grpId="0" animBg="1"/>
      <p:bldP spid="98321" grpId="0" animBg="1"/>
      <p:bldP spid="98322" grpId="0" animBg="1"/>
      <p:bldP spid="98323" grpId="0" animBg="1"/>
      <p:bldP spid="98324" grpId="0" animBg="1"/>
      <p:bldP spid="98325" grpId="0" animBg="1"/>
      <p:bldP spid="98326" grpId="0" animBg="1"/>
      <p:bldP spid="98335" grpId="0"/>
      <p:bldP spid="98335" grpId="1"/>
      <p:bldP spid="983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AutoShape 5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96263" name="AutoShape 7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96265" name="AutoShape 9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3914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96267" name="AutoShape 11"/>
          <p:cNvSpPr>
            <a:spLocks noChangeArrowheads="1"/>
          </p:cNvSpPr>
          <p:nvPr/>
        </p:nvSpPr>
        <p:spPr bwMode="auto">
          <a:xfrm>
            <a:off x="3933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96268" name="AutoShape 12"/>
          <p:cNvSpPr>
            <a:spLocks noChangeArrowheads="1"/>
          </p:cNvSpPr>
          <p:nvPr/>
        </p:nvSpPr>
        <p:spPr bwMode="auto">
          <a:xfrm>
            <a:off x="3906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96269" name="AutoShape 13"/>
          <p:cNvSpPr>
            <a:spLocks noChangeArrowheads="1"/>
          </p:cNvSpPr>
          <p:nvPr/>
        </p:nvSpPr>
        <p:spPr bwMode="auto">
          <a:xfrm>
            <a:off x="3914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96270" name="AutoShape 14"/>
          <p:cNvSpPr>
            <a:spLocks noChangeArrowheads="1"/>
          </p:cNvSpPr>
          <p:nvPr/>
        </p:nvSpPr>
        <p:spPr bwMode="auto">
          <a:xfrm>
            <a:off x="3935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96271" name="AutoShape 15"/>
          <p:cNvSpPr>
            <a:spLocks noChangeArrowheads="1"/>
          </p:cNvSpPr>
          <p:nvPr/>
        </p:nvSpPr>
        <p:spPr bwMode="auto">
          <a:xfrm>
            <a:off x="3922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38957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96273" name="AutoShape 17"/>
          <p:cNvSpPr>
            <a:spLocks noChangeArrowheads="1"/>
          </p:cNvSpPr>
          <p:nvPr/>
        </p:nvSpPr>
        <p:spPr bwMode="auto">
          <a:xfrm>
            <a:off x="390207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96274" name="AutoShape 18"/>
          <p:cNvSpPr>
            <a:spLocks noChangeArrowheads="1"/>
          </p:cNvSpPr>
          <p:nvPr/>
        </p:nvSpPr>
        <p:spPr bwMode="auto">
          <a:xfrm>
            <a:off x="39084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96275" name="AutoShape 19"/>
          <p:cNvSpPr>
            <a:spLocks noChangeArrowheads="1"/>
          </p:cNvSpPr>
          <p:nvPr/>
        </p:nvSpPr>
        <p:spPr bwMode="auto">
          <a:xfrm>
            <a:off x="3900488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96276" name="AutoShape 20"/>
          <p:cNvSpPr>
            <a:spLocks noChangeArrowheads="1"/>
          </p:cNvSpPr>
          <p:nvPr/>
        </p:nvSpPr>
        <p:spPr bwMode="auto">
          <a:xfrm>
            <a:off x="389255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15</a:t>
            </a:r>
          </a:p>
        </p:txBody>
      </p:sp>
      <p:pic>
        <p:nvPicPr>
          <p:cNvPr id="16403" name="Picture 21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1325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847975" y="5478463"/>
            <a:ext cx="3436938" cy="936625"/>
            <a:chOff x="912" y="2592"/>
            <a:chExt cx="3072" cy="960"/>
          </a:xfrm>
        </p:grpSpPr>
        <p:sp>
          <p:nvSpPr>
            <p:cNvPr id="16428" name="Oval 23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9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 giê</a:t>
              </a:r>
            </a:p>
          </p:txBody>
        </p:sp>
      </p:grpSp>
      <p:pic>
        <p:nvPicPr>
          <p:cNvPr id="16405" name="Picture 25" descr="Book-03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001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AutoShape 26">
            <a:hlinkClick r:id="rId8" action="ppaction://hlinksldjump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Rectangle 27"/>
          <p:cNvSpPr>
            <a:spLocks noChangeArrowheads="1"/>
          </p:cNvSpPr>
          <p:nvPr/>
        </p:nvSpPr>
        <p:spPr bwMode="auto">
          <a:xfrm>
            <a:off x="5791200" y="3505200"/>
            <a:ext cx="2336800" cy="1816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6477000" y="3314700"/>
            <a:ext cx="9144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6285" name="Text Box 29"/>
          <p:cNvSpPr txBox="1">
            <a:spLocks noChangeArrowheads="1"/>
          </p:cNvSpPr>
          <p:nvPr/>
        </p:nvSpPr>
        <p:spPr bwMode="auto">
          <a:xfrm>
            <a:off x="5867400" y="3962400"/>
            <a:ext cx="223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ĐÚNG</a:t>
            </a:r>
          </a:p>
        </p:txBody>
      </p:sp>
      <p:grpSp>
        <p:nvGrpSpPr>
          <p:cNvPr id="16410" name="Group 30"/>
          <p:cNvGrpSpPr>
            <a:grpSpLocks/>
          </p:cNvGrpSpPr>
          <p:nvPr/>
        </p:nvGrpSpPr>
        <p:grpSpPr bwMode="auto">
          <a:xfrm>
            <a:off x="647700" y="5583238"/>
            <a:ext cx="717550" cy="558800"/>
            <a:chOff x="960" y="480"/>
            <a:chExt cx="2134" cy="2400"/>
          </a:xfrm>
        </p:grpSpPr>
        <p:grpSp>
          <p:nvGrpSpPr>
            <p:cNvPr id="16416" name="Group 31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6418" name="Group 32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6424" name="Freeform 33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5" name="Freeform 34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6" name="Line 35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7" name="Oval 36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419" name="Oval 37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0" name="Rectangle 38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1" name="Oval 39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2" name="Oval 40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3" name="Oval 41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6417" name="Picture 42" descr="05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11" name="Text Box 43"/>
          <p:cNvSpPr txBox="1">
            <a:spLocks noChangeArrowheads="1"/>
          </p:cNvSpPr>
          <p:nvPr/>
        </p:nvSpPr>
        <p:spPr bwMode="auto">
          <a:xfrm>
            <a:off x="762000" y="990600"/>
            <a:ext cx="7378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i="1" u="sng">
                <a:latin typeface=".VnTime" pitchFamily="34" charset="0"/>
              </a:rPr>
              <a:t>C©u 3:</a:t>
            </a:r>
            <a:r>
              <a:rPr lang="en-US" sz="3200" b="1" i="1"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33CC"/>
                </a:solidFill>
              </a:rPr>
              <a:t>ĐÚNG</a:t>
            </a:r>
            <a:r>
              <a:rPr lang="en-US" sz="3200" b="1"/>
              <a:t> hay </a:t>
            </a:r>
            <a:r>
              <a:rPr lang="en-US" sz="3200" b="1">
                <a:solidFill>
                  <a:srgbClr val="FF0000"/>
                </a:solidFill>
              </a:rPr>
              <a:t>SAI</a:t>
            </a:r>
          </a:p>
        </p:txBody>
      </p:sp>
      <p:pic>
        <p:nvPicPr>
          <p:cNvPr id="16412" name="Picture 4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8538"/>
            <a:ext cx="91440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413" name="Picture 45" descr="mouse3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1371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46" descr="Tàng-Tàng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1500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5" name="Rectangle 47"/>
          <p:cNvSpPr>
            <a:spLocks noChangeArrowheads="1"/>
          </p:cNvSpPr>
          <p:nvPr/>
        </p:nvSpPr>
        <p:spPr bwMode="auto">
          <a:xfrm>
            <a:off x="533400" y="1981200"/>
            <a:ext cx="7924800" cy="13716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Thöông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cuûa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pheùp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soá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töï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nhieân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soá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töï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nhieân</a:t>
            </a:r>
            <a:endParaRPr lang="en-US" sz="2800" b="1" dirty="0">
              <a:solidFill>
                <a:srgbClr val="0000FF"/>
              </a:solidFill>
              <a:latin typeface="VNI-Times" pitchFamily="2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(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khaùc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0)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coù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theå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vieát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thaønh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moät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phaân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soá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töû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soá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laø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</a:p>
          <a:p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soá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bò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vaø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maãu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soá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laø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soá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chia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96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96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6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6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96262" grpId="0" animBg="1"/>
      <p:bldP spid="96263" grpId="0" animBg="1"/>
      <p:bldP spid="96264" grpId="0" animBg="1"/>
      <p:bldP spid="96265" grpId="0" animBg="1"/>
      <p:bldP spid="96266" grpId="0" animBg="1"/>
      <p:bldP spid="96267" grpId="0" animBg="1"/>
      <p:bldP spid="96268" grpId="0" animBg="1"/>
      <p:bldP spid="96269" grpId="0" animBg="1"/>
      <p:bldP spid="96270" grpId="0" animBg="1"/>
      <p:bldP spid="96271" grpId="0" animBg="1"/>
      <p:bldP spid="96272" grpId="0" animBg="1"/>
      <p:bldP spid="96273" grpId="0" animBg="1"/>
      <p:bldP spid="96274" grpId="0" animBg="1"/>
      <p:bldP spid="96275" grpId="0" animBg="1"/>
      <p:bldP spid="96276" grpId="0" animBg="1"/>
      <p:bldP spid="96284" grpId="0"/>
      <p:bldP spid="96284" grpId="1"/>
      <p:bldP spid="962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5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46"/>
          <p:cNvSpPr txBox="1">
            <a:spLocks noChangeArrowheads="1"/>
          </p:cNvSpPr>
          <p:nvPr/>
        </p:nvSpPr>
        <p:spPr bwMode="auto">
          <a:xfrm>
            <a:off x="781050" y="1362075"/>
            <a:ext cx="7378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i="1">
                <a:latin typeface=".VnTime" pitchFamily="34" charset="0"/>
              </a:rPr>
              <a:t>C©u hái phô: </a:t>
            </a:r>
            <a:r>
              <a:rPr lang="en-US" sz="3200" b="1">
                <a:solidFill>
                  <a:srgbClr val="FF0000"/>
                </a:solidFill>
              </a:rPr>
              <a:t>SAI VÌ SAO?</a:t>
            </a:r>
          </a:p>
        </p:txBody>
      </p:sp>
      <p:sp>
        <p:nvSpPr>
          <p:cNvPr id="99375" name="AutoShape 47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9376" name="AutoShape 48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99377" name="AutoShape 49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99378" name="AutoShape 50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99380" name="AutoShape 52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99381" name="AutoShape 53"/>
          <p:cNvSpPr>
            <a:spLocks noChangeArrowheads="1"/>
          </p:cNvSpPr>
          <p:nvPr/>
        </p:nvSpPr>
        <p:spPr bwMode="auto">
          <a:xfrm>
            <a:off x="3914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99382" name="AutoShape 54"/>
          <p:cNvSpPr>
            <a:spLocks noChangeArrowheads="1"/>
          </p:cNvSpPr>
          <p:nvPr/>
        </p:nvSpPr>
        <p:spPr bwMode="auto">
          <a:xfrm>
            <a:off x="3933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99383" name="AutoShape 55"/>
          <p:cNvSpPr>
            <a:spLocks noChangeArrowheads="1"/>
          </p:cNvSpPr>
          <p:nvPr/>
        </p:nvSpPr>
        <p:spPr bwMode="auto">
          <a:xfrm>
            <a:off x="3906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99384" name="AutoShape 56"/>
          <p:cNvSpPr>
            <a:spLocks noChangeArrowheads="1"/>
          </p:cNvSpPr>
          <p:nvPr/>
        </p:nvSpPr>
        <p:spPr bwMode="auto">
          <a:xfrm>
            <a:off x="3914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99385" name="AutoShape 57"/>
          <p:cNvSpPr>
            <a:spLocks noChangeArrowheads="1"/>
          </p:cNvSpPr>
          <p:nvPr/>
        </p:nvSpPr>
        <p:spPr bwMode="auto">
          <a:xfrm>
            <a:off x="3935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99386" name="AutoShape 58"/>
          <p:cNvSpPr>
            <a:spLocks noChangeArrowheads="1"/>
          </p:cNvSpPr>
          <p:nvPr/>
        </p:nvSpPr>
        <p:spPr bwMode="auto">
          <a:xfrm>
            <a:off x="3922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644775" y="5478463"/>
            <a:ext cx="3436938" cy="936625"/>
            <a:chOff x="912" y="2592"/>
            <a:chExt cx="3072" cy="960"/>
          </a:xfrm>
        </p:grpSpPr>
        <p:sp>
          <p:nvSpPr>
            <p:cNvPr id="17445" name="Oval 60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 giê</a:t>
              </a:r>
            </a:p>
          </p:txBody>
        </p:sp>
      </p:grpSp>
      <p:sp>
        <p:nvSpPr>
          <p:cNvPr id="99390" name="Text Box 62"/>
          <p:cNvSpPr txBox="1">
            <a:spLocks noChangeArrowheads="1"/>
          </p:cNvSpPr>
          <p:nvPr/>
        </p:nvSpPr>
        <p:spPr bwMode="auto">
          <a:xfrm>
            <a:off x="3648075" y="2987675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99391" name="Line 63"/>
          <p:cNvSpPr>
            <a:spLocks noChangeShapeType="1"/>
          </p:cNvSpPr>
          <p:nvPr/>
        </p:nvSpPr>
        <p:spPr bwMode="auto">
          <a:xfrm>
            <a:off x="3657600" y="3505200"/>
            <a:ext cx="73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92" name="Text Box 64"/>
          <p:cNvSpPr txBox="1">
            <a:spLocks noChangeArrowheads="1"/>
          </p:cNvSpPr>
          <p:nvPr/>
        </p:nvSpPr>
        <p:spPr bwMode="auto">
          <a:xfrm>
            <a:off x="3443288" y="3443288"/>
            <a:ext cx="1155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33CC"/>
                </a:solidFill>
              </a:rPr>
              <a:t>0</a:t>
            </a:r>
          </a:p>
        </p:txBody>
      </p:sp>
      <p:sp>
        <p:nvSpPr>
          <p:cNvPr id="99393" name="Text Box 65"/>
          <p:cNvSpPr txBox="1">
            <a:spLocks noChangeArrowheads="1"/>
          </p:cNvSpPr>
          <p:nvPr/>
        </p:nvSpPr>
        <p:spPr bwMode="auto">
          <a:xfrm>
            <a:off x="1981200" y="32004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0033CC"/>
                </a:solidFill>
              </a:rPr>
              <a:t>9 : 0 =</a:t>
            </a:r>
          </a:p>
        </p:txBody>
      </p:sp>
      <p:sp>
        <p:nvSpPr>
          <p:cNvPr id="99395" name="Text Box 67"/>
          <p:cNvSpPr txBox="1">
            <a:spLocks noChangeArrowheads="1"/>
          </p:cNvSpPr>
          <p:nvPr/>
        </p:nvSpPr>
        <p:spPr bwMode="auto">
          <a:xfrm>
            <a:off x="5943600" y="3657600"/>
            <a:ext cx="2603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SAI VÌ SAO?</a:t>
            </a:r>
          </a:p>
        </p:txBody>
      </p:sp>
      <p:grpSp>
        <p:nvGrpSpPr>
          <p:cNvPr id="17429" name="Group 68"/>
          <p:cNvGrpSpPr>
            <a:grpSpLocks/>
          </p:cNvGrpSpPr>
          <p:nvPr/>
        </p:nvGrpSpPr>
        <p:grpSpPr bwMode="auto">
          <a:xfrm>
            <a:off x="3073400" y="211138"/>
            <a:ext cx="1631950" cy="1016000"/>
            <a:chOff x="960" y="480"/>
            <a:chExt cx="2134" cy="2400"/>
          </a:xfrm>
        </p:grpSpPr>
        <p:grpSp>
          <p:nvGrpSpPr>
            <p:cNvPr id="17433" name="Group 69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7435" name="Group 70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7441" name="Freeform 71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2" name="Freeform 72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3" name="Line 73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4" name="Oval 74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436" name="Oval 75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Rectangle 76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8" name="Oval 77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9" name="Oval 78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0" name="Oval 79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434" name="Picture 80" descr="05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9409" name="Text Box 81"/>
          <p:cNvSpPr txBox="1">
            <a:spLocks noChangeArrowheads="1"/>
          </p:cNvSpPr>
          <p:nvPr/>
        </p:nvSpPr>
        <p:spPr bwMode="auto">
          <a:xfrm>
            <a:off x="5715000" y="2819400"/>
            <a:ext cx="28956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VNI-Times" pitchFamily="2" charset="0"/>
              </a:rPr>
              <a:t>Khoâng coù pheùp chia soá töï nhieân cho 0, neân khoâng theå vieát ñöôïc phaân soá.</a:t>
            </a:r>
          </a:p>
        </p:txBody>
      </p:sp>
      <p:sp>
        <p:nvSpPr>
          <p:cNvPr id="99411" name="AutoShape 83"/>
          <p:cNvSpPr>
            <a:spLocks noChangeArrowheads="1"/>
          </p:cNvSpPr>
          <p:nvPr/>
        </p:nvSpPr>
        <p:spPr bwMode="auto">
          <a:xfrm>
            <a:off x="7391400" y="5334000"/>
            <a:ext cx="1143000" cy="1066800"/>
          </a:xfrm>
          <a:prstGeom prst="sun">
            <a:avLst>
              <a:gd name="adj" fmla="val 25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412" name="AutoShape 84"/>
          <p:cNvSpPr>
            <a:spLocks noChangeArrowheads="1"/>
          </p:cNvSpPr>
          <p:nvPr/>
        </p:nvSpPr>
        <p:spPr bwMode="auto">
          <a:xfrm>
            <a:off x="533400" y="5257800"/>
            <a:ext cx="1143000" cy="10668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99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99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99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994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99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99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99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994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9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9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9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9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9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9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9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9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9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9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9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9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9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9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9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9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9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9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9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9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9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9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9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9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99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9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9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99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99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9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9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9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9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9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9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500"/>
                                        <p:tgtEl>
                                          <p:spTgt spid="99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99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99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99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99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75" grpId="0" animBg="1"/>
      <p:bldP spid="99376" grpId="0" animBg="1"/>
      <p:bldP spid="99377" grpId="0" animBg="1"/>
      <p:bldP spid="99378" grpId="0" animBg="1"/>
      <p:bldP spid="99380" grpId="0" animBg="1"/>
      <p:bldP spid="99381" grpId="0" animBg="1"/>
      <p:bldP spid="99382" grpId="0" animBg="1"/>
      <p:bldP spid="99383" grpId="0" animBg="1"/>
      <p:bldP spid="99384" grpId="0" animBg="1"/>
      <p:bldP spid="99385" grpId="0" animBg="1"/>
      <p:bldP spid="99386" grpId="0" animBg="1"/>
      <p:bldP spid="99390" grpId="0"/>
      <p:bldP spid="99391" grpId="0" animBg="1"/>
      <p:bldP spid="99392" grpId="0"/>
      <p:bldP spid="99393" grpId="0"/>
      <p:bldP spid="99395" grpId="0"/>
      <p:bldP spid="99395" grpId="1"/>
      <p:bldP spid="99409" grpId="0"/>
      <p:bldP spid="99411" grpId="0" animBg="1"/>
      <p:bldP spid="994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8435" name="Picture 3" descr="Anh dep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28600"/>
            <a:ext cx="9372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0164">
            <a:off x="7315200" y="41910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D6813819845B4220B39B42C244DE315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91082">
            <a:off x="7772400" y="10668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D6813819845B4220B39B42C244DE315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54729">
            <a:off x="5934075" y="-295275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D6813819845B4220B39B42C244DE315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05747">
            <a:off x="2657475" y="-523875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D6813819845B4220B39B42C244DE315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8456">
            <a:off x="981075" y="4200525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 descr="D6813819845B4220B39B42C244DE315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43139">
            <a:off x="304800" y="14478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1" descr="blum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2895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18" name="j021104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-1676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WordArt 13"/>
          <p:cNvSpPr>
            <a:spLocks noChangeArrowheads="1" noChangeShapeType="1" noTextEdit="1"/>
          </p:cNvSpPr>
          <p:nvPr/>
        </p:nvSpPr>
        <p:spPr bwMode="auto">
          <a:xfrm>
            <a:off x="152400" y="1600200"/>
            <a:ext cx="7772400" cy="3962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TẠM BiỆT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CÁC EM !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91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0" y="22860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*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: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                                             </a:t>
            </a:r>
            <a:endParaRPr lang="en-US" sz="2800" dirty="0">
              <a:solidFill>
                <a:srgbClr val="0000FF"/>
              </a:solidFill>
              <a:latin typeface=".VnTime" pitchFamily="34" charset="0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514600" y="3124200"/>
            <a:ext cx="609600" cy="914400"/>
            <a:chOff x="3216" y="3379"/>
            <a:chExt cx="373" cy="576"/>
          </a:xfrm>
        </p:grpSpPr>
        <p:sp>
          <p:nvSpPr>
            <p:cNvPr id="1045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046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9</a:t>
              </a:r>
            </a:p>
          </p:txBody>
        </p:sp>
        <p:sp>
          <p:nvSpPr>
            <p:cNvPr id="1047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657600" y="3124200"/>
            <a:ext cx="609600" cy="914400"/>
            <a:chOff x="3216" y="3379"/>
            <a:chExt cx="373" cy="576"/>
          </a:xfrm>
        </p:grpSpPr>
        <p:sp>
          <p:nvSpPr>
            <p:cNvPr id="1042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043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</a:p>
          </p:txBody>
        </p:sp>
        <p:sp>
          <p:nvSpPr>
            <p:cNvPr id="1044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5867400" y="3124200"/>
            <a:ext cx="762000" cy="914400"/>
            <a:chOff x="3216" y="3379"/>
            <a:chExt cx="373" cy="576"/>
          </a:xfrm>
        </p:grpSpPr>
        <p:sp>
          <p:nvSpPr>
            <p:cNvPr id="1039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79</a:t>
              </a:r>
            </a:p>
          </p:txBody>
        </p:sp>
        <p:sp>
          <p:nvSpPr>
            <p:cNvPr id="1040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</a:p>
          </p:txBody>
        </p:sp>
        <p:sp>
          <p:nvSpPr>
            <p:cNvPr id="1041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4800600" y="3124200"/>
            <a:ext cx="609600" cy="914400"/>
            <a:chOff x="3216" y="3379"/>
            <a:chExt cx="373" cy="576"/>
          </a:xfrm>
        </p:grpSpPr>
        <p:sp>
          <p:nvSpPr>
            <p:cNvPr id="1036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</a:p>
          </p:txBody>
        </p:sp>
        <p:sp>
          <p:nvSpPr>
            <p:cNvPr id="1037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55</a:t>
              </a:r>
            </a:p>
          </p:txBody>
        </p:sp>
        <p:sp>
          <p:nvSpPr>
            <p:cNvPr id="1038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3124200" y="3429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Times New Roman" pitchFamily="18" charset="0"/>
              </a:rPr>
              <a:t>;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4267200" y="3429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Times New Roman" pitchFamily="18" charset="0"/>
              </a:rPr>
              <a:t>;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5486400" y="3429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Times New Roman" pitchFamily="18" charset="0"/>
              </a:rPr>
              <a:t>;</a:t>
            </a:r>
          </a:p>
        </p:txBody>
      </p:sp>
      <p:sp>
        <p:nvSpPr>
          <p:cNvPr id="80925" name="WordArt 29"/>
          <p:cNvSpPr>
            <a:spLocks noChangeArrowheads="1" noChangeShapeType="1" noTextEdit="1"/>
          </p:cNvSpPr>
          <p:nvPr/>
        </p:nvSpPr>
        <p:spPr bwMode="auto">
          <a:xfrm>
            <a:off x="2362200" y="1219200"/>
            <a:ext cx="4019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 TRA BÀI CŨ.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0" grpId="0"/>
      <p:bldP spid="80921" grpId="0"/>
      <p:bldP spid="80922" grpId="0"/>
      <p:bldP spid="809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5"/>
          <p:cNvSpPr txBox="1">
            <a:spLocks noChangeArrowheads="1"/>
          </p:cNvSpPr>
          <p:nvPr/>
        </p:nvSpPr>
        <p:spPr bwMode="auto">
          <a:xfrm>
            <a:off x="0" y="4572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</a:rPr>
              <a:t>Toán</a:t>
            </a:r>
            <a:endParaRPr lang="en-US" sz="3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-1044" y="110353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chia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-1044" y="22098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6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cam, chia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cam ?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-76200" y="38100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6600CC"/>
                </a:solidFill>
                <a:latin typeface="Times New Roman" pitchFamily="18" charset="0"/>
              </a:rPr>
              <a:t>Mỗi</a:t>
            </a:r>
            <a:r>
              <a:rPr lang="en-US" sz="40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CC"/>
                </a:solidFill>
                <a:latin typeface="Times New Roman" pitchFamily="18" charset="0"/>
              </a:rPr>
              <a:t>bạn</a:t>
            </a:r>
            <a:r>
              <a:rPr lang="en-US" sz="40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CC"/>
                </a:solidFill>
                <a:latin typeface="Times New Roman" pitchFamily="18" charset="0"/>
              </a:rPr>
              <a:t>được</a:t>
            </a:r>
            <a:r>
              <a:rPr lang="en-US" sz="4000" b="1" dirty="0">
                <a:solidFill>
                  <a:srgbClr val="6600CC"/>
                </a:solidFill>
                <a:latin typeface="Times New Roman" pitchFamily="18" charset="0"/>
              </a:rPr>
              <a:t>:      8 </a:t>
            </a:r>
            <a:r>
              <a:rPr lang="en-US" sz="4000" b="1" dirty="0">
                <a:solidFill>
                  <a:srgbClr val="6600CC"/>
                </a:solidFill>
                <a:latin typeface="Times New Roman" pitchFamily="18" charset="0"/>
                <a:cs typeface="Arial" charset="0"/>
              </a:rPr>
              <a:t>: 4 = 2 (</a:t>
            </a:r>
            <a:r>
              <a:rPr lang="en-US" sz="4000" b="1" dirty="0" err="1">
                <a:solidFill>
                  <a:srgbClr val="6600CC"/>
                </a:solidFill>
                <a:latin typeface="Times New Roman" pitchFamily="18" charset="0"/>
              </a:rPr>
              <a:t>quả</a:t>
            </a:r>
            <a:r>
              <a:rPr lang="en-US" sz="4000" b="1" dirty="0">
                <a:solidFill>
                  <a:srgbClr val="6600CC"/>
                </a:solidFill>
                <a:latin typeface="Times New Roman" pitchFamily="18" charset="0"/>
              </a:rPr>
              <a:t> cam)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6" grpId="0"/>
      <p:bldP spid="25627" grpId="0"/>
      <p:bldP spid="25628" grpId="0"/>
      <p:bldP spid="256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505200" y="2819400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191000" y="3429000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191000" y="2819400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505200" y="3429000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6705600" y="3429000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6705600" y="2819400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6019800" y="3429000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6019800" y="2819400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505200" y="2819400"/>
            <a:ext cx="1371600" cy="12192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.VnTime" pitchFamily="34" charset="0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6019800" y="2819400"/>
            <a:ext cx="1371600" cy="12192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4191000" y="2819400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6705600" y="2819400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3505200" y="34290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6019800" y="34290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1219200" y="3429000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1905000" y="3429000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1905000" y="2819400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1219200" y="2819400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1219200" y="2819400"/>
            <a:ext cx="1371600" cy="12192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1905000" y="2819400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>
            <a:off x="1219200" y="34290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04800" y="4572000"/>
            <a:ext cx="8534400" cy="2057400"/>
            <a:chOff x="96" y="1488"/>
            <a:chExt cx="5376" cy="1296"/>
          </a:xfrm>
        </p:grpSpPr>
        <p:sp>
          <p:nvSpPr>
            <p:cNvPr id="6171" name="Text Box 25"/>
            <p:cNvSpPr txBox="1">
              <a:spLocks noChangeArrowheads="1"/>
            </p:cNvSpPr>
            <p:nvPr/>
          </p:nvSpPr>
          <p:spPr bwMode="auto">
            <a:xfrm>
              <a:off x="288" y="2448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.VnTime" pitchFamily="34" charset="0"/>
                </a:rPr>
                <a:t>B¹n 1</a:t>
              </a:r>
            </a:p>
          </p:txBody>
        </p:sp>
        <p:sp>
          <p:nvSpPr>
            <p:cNvPr id="6172" name="Text Box 26"/>
            <p:cNvSpPr txBox="1">
              <a:spLocks noChangeArrowheads="1"/>
            </p:cNvSpPr>
            <p:nvPr/>
          </p:nvSpPr>
          <p:spPr bwMode="auto">
            <a:xfrm>
              <a:off x="1680" y="2448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.VnTime" pitchFamily="34" charset="0"/>
                </a:rPr>
                <a:t>B¹n 2</a:t>
              </a:r>
            </a:p>
          </p:txBody>
        </p:sp>
        <p:sp>
          <p:nvSpPr>
            <p:cNvPr id="6173" name="Text Box 27"/>
            <p:cNvSpPr txBox="1">
              <a:spLocks noChangeArrowheads="1"/>
            </p:cNvSpPr>
            <p:nvPr/>
          </p:nvSpPr>
          <p:spPr bwMode="auto">
            <a:xfrm>
              <a:off x="3216" y="249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.VnTime" pitchFamily="34" charset="0"/>
                </a:rPr>
                <a:t>B¹n 3</a:t>
              </a:r>
            </a:p>
          </p:txBody>
        </p:sp>
        <p:sp>
          <p:nvSpPr>
            <p:cNvPr id="6174" name="Text Box 28"/>
            <p:cNvSpPr txBox="1">
              <a:spLocks noChangeArrowheads="1"/>
            </p:cNvSpPr>
            <p:nvPr/>
          </p:nvSpPr>
          <p:spPr bwMode="auto">
            <a:xfrm>
              <a:off x="4656" y="249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.VnTime" pitchFamily="34" charset="0"/>
                </a:rPr>
                <a:t>B¹n 4</a:t>
              </a:r>
            </a:p>
          </p:txBody>
        </p:sp>
        <p:sp>
          <p:nvSpPr>
            <p:cNvPr id="6175" name="Rectangle 29"/>
            <p:cNvSpPr>
              <a:spLocks noChangeArrowheads="1"/>
            </p:cNvSpPr>
            <p:nvPr/>
          </p:nvSpPr>
          <p:spPr bwMode="auto">
            <a:xfrm>
              <a:off x="9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Rectangle 30"/>
            <p:cNvSpPr>
              <a:spLocks noChangeArrowheads="1"/>
            </p:cNvSpPr>
            <p:nvPr/>
          </p:nvSpPr>
          <p:spPr bwMode="auto">
            <a:xfrm>
              <a:off x="1440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31"/>
            <p:cNvSpPr>
              <a:spLocks noChangeArrowheads="1"/>
            </p:cNvSpPr>
            <p:nvPr/>
          </p:nvSpPr>
          <p:spPr bwMode="auto">
            <a:xfrm>
              <a:off x="297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Rectangle 32"/>
            <p:cNvSpPr>
              <a:spLocks noChangeArrowheads="1"/>
            </p:cNvSpPr>
            <p:nvPr/>
          </p:nvSpPr>
          <p:spPr bwMode="auto">
            <a:xfrm>
              <a:off x="441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69" name="Rectangle 53"/>
          <p:cNvSpPr>
            <a:spLocks noChangeArrowheads="1"/>
          </p:cNvSpPr>
          <p:nvPr/>
        </p:nvSpPr>
        <p:spPr bwMode="auto">
          <a:xfrm>
            <a:off x="0" y="366713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u="sng" dirty="0" err="1">
                <a:solidFill>
                  <a:srgbClr val="FF6600"/>
                </a:solidFill>
                <a:latin typeface="Times New Roman" pitchFamily="18" charset="0"/>
              </a:rPr>
              <a:t>Ví</a:t>
            </a:r>
            <a:r>
              <a:rPr lang="en-US" sz="3200" b="1" u="sng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6600"/>
                </a:solidFill>
                <a:latin typeface="Times New Roman" pitchFamily="18" charset="0"/>
              </a:rPr>
              <a:t>dụ</a:t>
            </a:r>
            <a:r>
              <a:rPr lang="en-US" sz="3200" b="1" u="sng" dirty="0">
                <a:solidFill>
                  <a:srgbClr val="FF6600"/>
                </a:solidFill>
                <a:latin typeface="Times New Roman" pitchFamily="18" charset="0"/>
              </a:rPr>
              <a:t> 2</a:t>
            </a:r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</a:rPr>
              <a:t>: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, chia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40000" name="Text Box 64"/>
          <p:cNvSpPr txBox="1">
            <a:spLocks noChangeArrowheads="1"/>
          </p:cNvSpPr>
          <p:nvPr/>
        </p:nvSpPr>
        <p:spPr bwMode="auto">
          <a:xfrm>
            <a:off x="0" y="172164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    Ta </a:t>
            </a:r>
            <a:r>
              <a:rPr lang="en-US" sz="3600" b="1" dirty="0" err="1">
                <a:latin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phép</a:t>
            </a:r>
            <a:r>
              <a:rPr lang="en-US" sz="3600" b="1" dirty="0">
                <a:latin typeface="Times New Roman" pitchFamily="18" charset="0"/>
              </a:rPr>
              <a:t> chia 3 : </a:t>
            </a:r>
            <a:r>
              <a:rPr lang="en-US" sz="3600" b="1" dirty="0" smtClean="0">
                <a:latin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animBg="1"/>
      <p:bldP spid="39941" grpId="0" animBg="1"/>
      <p:bldP spid="39942" grpId="0" animBg="1"/>
      <p:bldP spid="39943" grpId="0" animBg="1"/>
      <p:bldP spid="39944" grpId="0" animBg="1"/>
      <p:bldP spid="39945" grpId="0" animBg="1"/>
      <p:bldP spid="39946" grpId="0" animBg="1"/>
      <p:bldP spid="39947" grpId="0" animBg="1"/>
      <p:bldP spid="39948" grpId="0" animBg="1"/>
      <p:bldP spid="39949" grpId="0" animBg="1"/>
      <p:bldP spid="39950" grpId="0" animBg="1"/>
      <p:bldP spid="39951" grpId="0" animBg="1"/>
      <p:bldP spid="39952" grpId="0" animBg="1"/>
      <p:bldP spid="39953" grpId="0" animBg="1"/>
      <p:bldP spid="39954" grpId="0" animBg="1"/>
      <p:bldP spid="39955" grpId="0" animBg="1"/>
      <p:bldP spid="39956" grpId="0" animBg="1"/>
      <p:bldP spid="39957" grpId="0" animBg="1"/>
      <p:bldP spid="39958" grpId="0" animBg="1"/>
      <p:bldP spid="39959" grpId="0" animBg="1"/>
      <p:bldP spid="400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276600" y="2743200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600200" y="3352800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286000" y="3352800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286000" y="2743200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600200" y="2743200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962400" y="3352800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962400" y="2743200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3276600" y="3352800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5715000" y="3352800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5715000" y="2743200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5029200" y="3352800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5029200" y="2743200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28600" y="4267200"/>
            <a:ext cx="8686800" cy="2057400"/>
            <a:chOff x="96" y="1488"/>
            <a:chExt cx="5376" cy="1296"/>
          </a:xfrm>
        </p:grpSpPr>
        <p:sp>
          <p:nvSpPr>
            <p:cNvPr id="7185" name="Text Box 16"/>
            <p:cNvSpPr txBox="1">
              <a:spLocks noChangeArrowheads="1"/>
            </p:cNvSpPr>
            <p:nvPr/>
          </p:nvSpPr>
          <p:spPr bwMode="auto">
            <a:xfrm>
              <a:off x="288" y="2448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.VnTime" pitchFamily="34" charset="0"/>
                </a:rPr>
                <a:t>B¹n 1</a:t>
              </a:r>
            </a:p>
          </p:txBody>
        </p:sp>
        <p:sp>
          <p:nvSpPr>
            <p:cNvPr id="7186" name="Text Box 17"/>
            <p:cNvSpPr txBox="1">
              <a:spLocks noChangeArrowheads="1"/>
            </p:cNvSpPr>
            <p:nvPr/>
          </p:nvSpPr>
          <p:spPr bwMode="auto">
            <a:xfrm>
              <a:off x="1680" y="2448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.VnTime" pitchFamily="34" charset="0"/>
                </a:rPr>
                <a:t>B¹n 2</a:t>
              </a:r>
            </a:p>
          </p:txBody>
        </p:sp>
        <p:sp>
          <p:nvSpPr>
            <p:cNvPr id="7187" name="Text Box 18"/>
            <p:cNvSpPr txBox="1">
              <a:spLocks noChangeArrowheads="1"/>
            </p:cNvSpPr>
            <p:nvPr/>
          </p:nvSpPr>
          <p:spPr bwMode="auto">
            <a:xfrm>
              <a:off x="3216" y="249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.VnTime" pitchFamily="34" charset="0"/>
                </a:rPr>
                <a:t>B¹n 3</a:t>
              </a:r>
            </a:p>
          </p:txBody>
        </p:sp>
        <p:sp>
          <p:nvSpPr>
            <p:cNvPr id="7188" name="Text Box 19"/>
            <p:cNvSpPr txBox="1">
              <a:spLocks noChangeArrowheads="1"/>
            </p:cNvSpPr>
            <p:nvPr/>
          </p:nvSpPr>
          <p:spPr bwMode="auto">
            <a:xfrm>
              <a:off x="4656" y="249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.VnTime" pitchFamily="34" charset="0"/>
                </a:rPr>
                <a:t>B¹n 4</a:t>
              </a:r>
            </a:p>
          </p:txBody>
        </p:sp>
        <p:sp>
          <p:nvSpPr>
            <p:cNvPr id="7189" name="Rectangle 20"/>
            <p:cNvSpPr>
              <a:spLocks noChangeArrowheads="1"/>
            </p:cNvSpPr>
            <p:nvPr/>
          </p:nvSpPr>
          <p:spPr bwMode="auto">
            <a:xfrm>
              <a:off x="9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Rectangle 21"/>
            <p:cNvSpPr>
              <a:spLocks noChangeArrowheads="1"/>
            </p:cNvSpPr>
            <p:nvPr/>
          </p:nvSpPr>
          <p:spPr bwMode="auto">
            <a:xfrm>
              <a:off x="1440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Rectangle 22"/>
            <p:cNvSpPr>
              <a:spLocks noChangeArrowheads="1"/>
            </p:cNvSpPr>
            <p:nvPr/>
          </p:nvSpPr>
          <p:spPr bwMode="auto">
            <a:xfrm>
              <a:off x="297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Rectangle 23"/>
            <p:cNvSpPr>
              <a:spLocks noChangeArrowheads="1"/>
            </p:cNvSpPr>
            <p:nvPr/>
          </p:nvSpPr>
          <p:spPr bwMode="auto">
            <a:xfrm>
              <a:off x="441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4" name="Rectangle 77"/>
          <p:cNvSpPr>
            <a:spLocks noChangeArrowheads="1"/>
          </p:cNvSpPr>
          <p:nvPr/>
        </p:nvSpPr>
        <p:spPr bwMode="auto">
          <a:xfrm>
            <a:off x="0" y="386546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</a:rPr>
              <a:t>Ví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</a:rPr>
              <a:t>dụ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, chia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3.23699E-6 L 0.10833 0.1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77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6.35838E-7 L -0.13333 0.244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12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3.23699E-6 L 0.3 0.1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77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35838E-7 L 0.5625 0.244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12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3.23699E-6 L -3.33333E-6 0.1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77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23699E-6 L 0.19584 0.15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7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35838E-7 L 0.45417 0.244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122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6.35838E-7 L -0.24166 0.244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12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23699E-6 C 0.00851 0.01179 0.00955 0.02219 0.01319 0.03907 C 0.01406 0.04277 0.01476 0.04601 0.01563 0.04901 C 0.01615 0.05271 0.01771 0.05919 0.01771 0.05942 C 0.0184 0.06936 0.01875 0.0793 0.01979 0.08994 C 0.02222 0.10705 0.02708 0.11537 0.03125 0.12994 C 0.03403 0.13942 0.03559 0.15005 0.03802 0.15977 C 0.03906 0.16439 0.04149 0.16647 0.04271 0.17017 C 0.04722 0.18566 0.05017 0.20393 0.05382 0.22057 C 0.05486 0.22404 0.05851 0.22497 0.06059 0.22705 C 0.06667 0.24115 0.07049 0.24254 0.0809 0.24716 C 0.08542 0.24948 0.09444 0.25387 0.09444 0.25526 C 0.12917 0.2504 0.15087 0.24716 0.1875 0.24716 " pathEditMode="relative" rAng="0" ptsTypes="ffffffffffffA">
                                      <p:cBhvr>
                                        <p:cTn id="26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1276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23699E-6 C -0.00104 0.00046 -0.00225 0.00069 -0.00364 0.00231 C -0.00434 0.00346 -0.00538 0.01641 -0.00538 0.01664 C -0.00607 0.03768 -0.00538 0.01225 -0.00659 0.03052 C -0.00677 0.03306 -0.00677 0.03653 -0.00677 0.03907 C -0.00694 0.04231 -0.00729 0.04462 -0.00729 0.04763 C -0.00833 0.07815 -0.00729 0.0541 -0.00833 0.07306 C -0.00833 0.08925 -0.00885 0.1052 -0.00902 0.12138 C -0.0092 0.14335 -0.0092 0.18659 -0.0092 0.18682 C -0.0092 0.20555 -0.0092 0.22543 -0.0092 0.24323 C -0.00902 0.2474 -0.00659 0.25133 -0.00625 0.25179 C -0.00607 0.25248 -0.0059 0.25364 -0.00538 0.25526 C -0.00468 0.25364 -0.00156 0.25133 -0.00034 0.24901 C 0.00035 0.24763 0.00104 0.24323 0.00243 0.24323 " pathEditMode="relative" rAng="0" ptsTypes="fffffffffffffA">
                                      <p:cBhvr>
                                        <p:cTn id="28" dur="2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1276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6994E-6 C -0.02882 -0.00301 -0.0651 -0.00324 -0.08923 0.01849 C -0.09461 0.02913 -0.09479 0.04532 -0.10086 0.05433 C -0.1059 0.05942 -0.11024 0.06266 -0.11475 0.06682 C -0.11527 0.06844 -0.121 0.07283 -0.121 0.07306 C -0.12569 0.08323 -0.13211 0.08717 -0.13784 0.09665 C -0.14548 0.11167 -0.14965 0.12717 -0.15659 0.14219 C -0.1618 0.17295 -0.16562 0.20416 -0.16892 0.23607 C -0.17152 0.25526 -0.17743 0.27445 -0.18142 0.29295 C -0.18385 0.30335 -0.19566 0.30612 -0.20069 0.30797 C -0.20173 0.30959 -0.20434 0.31283 -0.20694 0.31422 C -0.2177 0.32162 -0.23055 0.32601 -0.2427 0.32925 C -0.27048 0.32555 -0.30086 0.32855 -0.32847 0.34081 C -0.34583 0.33549 -0.33975 0.33549 -0.34583 0.33549 " pathEditMode="relative" rAng="0" ptsTypes="fffffffffffffA">
                                      <p:cBhvr>
                                        <p:cTn id="30" dur="2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1687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6.35838E-7 C -0.00885 0.00162 -0.04097 0.0037 -0.07708 0.01434 C -0.08889 0.01757 -0.1 0.01734 -0.11181 0.02266 C -0.12969 0.03052 -0.14809 0.03491 -0.16597 0.04301 C -0.17309 0.04578 -0.17951 0.05318 -0.18767 0.05434 C -0.20278 0.05595 -0.21806 0.05619 -0.23316 0.05734 C -0.24306 0.0615 -0.25486 0.06312 -0.26354 0.07168 C -0.27014 0.07769 -0.27726 0.08671 -0.28299 0.09434 C -0.29097 0.12601 -0.2783 0.07815 -0.28958 0.11191 C -0.29566 0.13017 -0.29236 0.12601 -0.29601 0.14358 C -0.29722 0.14913 -0.30035 0.16046 -0.30035 0.16069 C -0.30226 0.17873 -0.3026 0.19769 -0.30677 0.21526 C -0.30747 0.22821 -0.30573 0.27168 -0.31337 0.28948 C -0.32101 0.30798 -0.32847 0.31838 -0.33941 0.33272 C -0.34149 0.33572 -0.34514 0.33457 -0.34809 0.33572 C -0.36944 0.34451 -0.35243 0.33942 -0.37396 0.34451 C -0.39931 0.34173 -0.42483 0.34127 -0.44983 0.33572 C -0.45347 0.33665 -0.45712 0.33734 -0.46076 0.3385 C -0.46649 0.34012 -0.47812 0.34451 -0.47812 0.34474 C -0.48038 0.34382 -0.50833 0.34243 -0.50833 0.33572 " pathEditMode="relative" rAng="0" ptsTypes="fffffffffffffffffffA">
                                      <p:cBhvr>
                                        <p:cTn id="32" dur="2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75" y="17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04" grpId="0" animBg="1"/>
      <p:bldP spid="51205" grpId="0" animBg="1"/>
      <p:bldP spid="51206" grpId="0" animBg="1"/>
      <p:bldP spid="51207" grpId="0" animBg="1"/>
      <p:bldP spid="51208" grpId="0" animBg="1"/>
      <p:bldP spid="51209" grpId="0" animBg="1"/>
      <p:bldP spid="51210" grpId="0" animBg="1"/>
      <p:bldP spid="51211" grpId="0" animBg="1"/>
      <p:bldP spid="51212" grpId="0" animBg="1"/>
      <p:bldP spid="51213" grpId="0" animBg="1"/>
      <p:bldP spid="512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505200" y="4267200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4191000" y="3657600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3505200" y="3657600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2082" name="Text Box 4"/>
          <p:cNvSpPr txBox="1">
            <a:spLocks noChangeArrowheads="1"/>
          </p:cNvSpPr>
          <p:nvPr/>
        </p:nvSpPr>
        <p:spPr bwMode="auto">
          <a:xfrm>
            <a:off x="0" y="1905000"/>
            <a:ext cx="601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743200" y="1676400"/>
            <a:ext cx="609600" cy="1179513"/>
            <a:chOff x="3216" y="3331"/>
            <a:chExt cx="373" cy="743"/>
          </a:xfrm>
        </p:grpSpPr>
        <p:sp>
          <p:nvSpPr>
            <p:cNvPr id="8202" name="Text Box 4"/>
            <p:cNvSpPr txBox="1">
              <a:spLocks noChangeArrowheads="1"/>
            </p:cNvSpPr>
            <p:nvPr/>
          </p:nvSpPr>
          <p:spPr bwMode="auto">
            <a:xfrm>
              <a:off x="3216" y="3331"/>
              <a:ext cx="32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8203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8204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sp>
        <p:nvSpPr>
          <p:cNvPr id="8199" name="Rectangle 32"/>
          <p:cNvSpPr>
            <a:spLocks noChangeArrowheads="1"/>
          </p:cNvSpPr>
          <p:nvPr/>
        </p:nvSpPr>
        <p:spPr bwMode="auto">
          <a:xfrm>
            <a:off x="228600" y="468312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u="sng" dirty="0" err="1">
                <a:solidFill>
                  <a:srgbClr val="FF6600"/>
                </a:solidFill>
                <a:latin typeface="Times New Roman" pitchFamily="18" charset="0"/>
              </a:rPr>
              <a:t>Ví</a:t>
            </a:r>
            <a:r>
              <a:rPr lang="en-US" sz="3200" b="1" u="sng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6600"/>
                </a:solidFill>
                <a:latin typeface="Times New Roman" pitchFamily="18" charset="0"/>
              </a:rPr>
              <a:t>dụ</a:t>
            </a:r>
            <a:r>
              <a:rPr lang="en-US" sz="3200" b="1" u="sng" dirty="0">
                <a:solidFill>
                  <a:srgbClr val="FF6600"/>
                </a:solidFill>
                <a:latin typeface="Times New Roman" pitchFamily="18" charset="0"/>
              </a:rPr>
              <a:t> 2</a:t>
            </a:r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</a:rPr>
              <a:t>: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, chia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8200" name="Rectangle 39"/>
          <p:cNvSpPr>
            <a:spLocks noChangeArrowheads="1"/>
          </p:cNvSpPr>
          <p:nvPr/>
        </p:nvSpPr>
        <p:spPr bwMode="auto">
          <a:xfrm>
            <a:off x="4191000" y="4267200"/>
            <a:ext cx="685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41"/>
          <p:cNvSpPr txBox="1">
            <a:spLocks noChangeArrowheads="1"/>
          </p:cNvSpPr>
          <p:nvPr/>
        </p:nvSpPr>
        <p:spPr bwMode="auto">
          <a:xfrm>
            <a:off x="0" y="51054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0)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chia.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5" name="Text Box 4"/>
          <p:cNvSpPr txBox="1">
            <a:spLocks noChangeArrowheads="1"/>
          </p:cNvSpPr>
          <p:nvPr/>
        </p:nvSpPr>
        <p:spPr bwMode="auto">
          <a:xfrm>
            <a:off x="1981200" y="1600200"/>
            <a:ext cx="6781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752600" y="28956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 : 9 =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410200" y="28956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 : 8 =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5410200" y="40386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: 3  =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048000" y="2667000"/>
            <a:ext cx="592138" cy="976313"/>
            <a:chOff x="3803" y="1824"/>
            <a:chExt cx="373" cy="615"/>
          </a:xfrm>
        </p:grpSpPr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7</a:t>
              </a:r>
            </a:p>
          </p:txBody>
        </p:sp>
        <p:sp>
          <p:nvSpPr>
            <p:cNvPr id="9251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</a:t>
              </a:r>
            </a:p>
          </p:txBody>
        </p:sp>
        <p:sp>
          <p:nvSpPr>
            <p:cNvPr id="9252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629400" y="2667000"/>
            <a:ext cx="592138" cy="976313"/>
            <a:chOff x="3803" y="1824"/>
            <a:chExt cx="373" cy="615"/>
          </a:xfrm>
        </p:grpSpPr>
        <p:sp>
          <p:nvSpPr>
            <p:cNvPr id="9247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  <p:sp>
          <p:nvSpPr>
            <p:cNvPr id="9248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8</a:t>
              </a:r>
            </a:p>
          </p:txBody>
        </p:sp>
        <p:sp>
          <p:nvSpPr>
            <p:cNvPr id="9249" name="Line 32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781800" y="3810000"/>
            <a:ext cx="592138" cy="976313"/>
            <a:chOff x="3803" y="1824"/>
            <a:chExt cx="373" cy="615"/>
          </a:xfrm>
        </p:grpSpPr>
        <p:sp>
          <p:nvSpPr>
            <p:cNvPr id="9244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</a:p>
          </p:txBody>
        </p:sp>
        <p:sp>
          <p:nvSpPr>
            <p:cNvPr id="9245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  <p:sp>
          <p:nvSpPr>
            <p:cNvPr id="9246" name="Line 40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524000" y="5638800"/>
            <a:ext cx="592138" cy="976313"/>
            <a:chOff x="3803" y="1824"/>
            <a:chExt cx="373" cy="615"/>
          </a:xfrm>
        </p:grpSpPr>
        <p:sp>
          <p:nvSpPr>
            <p:cNvPr id="9241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  <p:sp>
          <p:nvSpPr>
            <p:cNvPr id="9242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 7</a:t>
              </a:r>
            </a:p>
          </p:txBody>
        </p:sp>
        <p:sp>
          <p:nvSpPr>
            <p:cNvPr id="9243" name="Line 32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6" name="Rectangle 39"/>
          <p:cNvSpPr>
            <a:spLocks noChangeArrowheads="1"/>
          </p:cNvSpPr>
          <p:nvPr/>
        </p:nvSpPr>
        <p:spPr bwMode="auto">
          <a:xfrm>
            <a:off x="609600" y="1676400"/>
            <a:ext cx="1143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Bài 1 :</a:t>
            </a:r>
          </a:p>
        </p:txBody>
      </p:sp>
      <p:sp>
        <p:nvSpPr>
          <p:cNvPr id="9227" name="Text Box 4"/>
          <p:cNvSpPr txBox="1">
            <a:spLocks noChangeArrowheads="1"/>
          </p:cNvSpPr>
          <p:nvPr/>
        </p:nvSpPr>
        <p:spPr bwMode="auto">
          <a:xfrm>
            <a:off x="1524000" y="41148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 : 19  =</a:t>
            </a: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2971800" y="3886200"/>
            <a:ext cx="838200" cy="976313"/>
            <a:chOff x="3803" y="1824"/>
            <a:chExt cx="373" cy="615"/>
          </a:xfrm>
        </p:grpSpPr>
        <p:sp>
          <p:nvSpPr>
            <p:cNvPr id="9238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6</a:t>
              </a:r>
            </a:p>
          </p:txBody>
        </p:sp>
        <p:sp>
          <p:nvSpPr>
            <p:cNvPr id="9239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19</a:t>
              </a:r>
            </a:p>
          </p:txBody>
        </p:sp>
        <p:sp>
          <p:nvSpPr>
            <p:cNvPr id="9240" name="Line 36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1" name="Text Box 4"/>
          <p:cNvSpPr txBox="1">
            <a:spLocks noChangeArrowheads="1"/>
          </p:cNvSpPr>
          <p:nvPr/>
        </p:nvSpPr>
        <p:spPr bwMode="auto">
          <a:xfrm>
            <a:off x="2362200" y="57912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: 7 </a:t>
            </a: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5105400" y="5638800"/>
            <a:ext cx="592138" cy="976313"/>
            <a:chOff x="3803" y="1824"/>
            <a:chExt cx="373" cy="615"/>
          </a:xfrm>
        </p:grpSpPr>
        <p:sp>
          <p:nvSpPr>
            <p:cNvPr id="9235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 4</a:t>
              </a:r>
            </a:p>
          </p:txBody>
        </p:sp>
        <p:sp>
          <p:nvSpPr>
            <p:cNvPr id="9236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  <p:sp>
          <p:nvSpPr>
            <p:cNvPr id="9237" name="Line 32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6" name="Text Box 4"/>
          <p:cNvSpPr txBox="1">
            <a:spLocks noChangeArrowheads="1"/>
          </p:cNvSpPr>
          <p:nvPr/>
        </p:nvSpPr>
        <p:spPr bwMode="auto">
          <a:xfrm>
            <a:off x="6019800" y="57912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: 15</a:t>
            </a:r>
          </a:p>
        </p:txBody>
      </p:sp>
      <p:sp>
        <p:nvSpPr>
          <p:cNvPr id="34867" name="Text Box 4"/>
          <p:cNvSpPr txBox="1">
            <a:spLocks noChangeArrowheads="1"/>
          </p:cNvSpPr>
          <p:nvPr/>
        </p:nvSpPr>
        <p:spPr bwMode="auto">
          <a:xfrm>
            <a:off x="2057400" y="5791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4868" name="Text Box 4"/>
          <p:cNvSpPr txBox="1">
            <a:spLocks noChangeArrowheads="1"/>
          </p:cNvSpPr>
          <p:nvPr/>
        </p:nvSpPr>
        <p:spPr bwMode="auto">
          <a:xfrm>
            <a:off x="5638800" y="5791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4869" name="Text Box 53"/>
          <p:cNvSpPr txBox="1">
            <a:spLocks noChangeArrowheads="1"/>
          </p:cNvSpPr>
          <p:nvPr/>
        </p:nvSpPr>
        <p:spPr bwMode="auto">
          <a:xfrm>
            <a:off x="1524000" y="4953000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Times New Roman" pitchFamily="18" charset="0"/>
              </a:rPr>
              <a:t>Viết mỗi phân số sau dưới dạng thương :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/>
      <p:bldP spid="34861" grpId="0"/>
      <p:bldP spid="34866" grpId="0"/>
      <p:bldP spid="34867" grpId="0"/>
      <p:bldP spid="34868" grpId="0"/>
      <p:bldP spid="348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2209800" y="2057400"/>
            <a:ext cx="3810000" cy="1371600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2209800" y="2452688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Mẫu: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057400" y="14478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theo mẫu: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495800" y="2300288"/>
            <a:ext cx="685800" cy="976312"/>
            <a:chOff x="1632" y="1785"/>
            <a:chExt cx="432" cy="615"/>
          </a:xfrm>
        </p:grpSpPr>
        <p:sp>
          <p:nvSpPr>
            <p:cNvPr id="10274" name="Text Box 4"/>
            <p:cNvSpPr txBox="1">
              <a:spLocks noChangeArrowheads="1"/>
            </p:cNvSpPr>
            <p:nvPr/>
          </p:nvSpPr>
          <p:spPr bwMode="auto">
            <a:xfrm>
              <a:off x="1653" y="1785"/>
              <a:ext cx="3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</a:p>
          </p:txBody>
        </p:sp>
        <p:sp>
          <p:nvSpPr>
            <p:cNvPr id="10275" name="Text Box 4"/>
            <p:cNvSpPr txBox="1">
              <a:spLocks noChangeArrowheads="1"/>
            </p:cNvSpPr>
            <p:nvPr/>
          </p:nvSpPr>
          <p:spPr bwMode="auto">
            <a:xfrm>
              <a:off x="1653" y="2073"/>
              <a:ext cx="4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8</a:t>
              </a:r>
            </a:p>
          </p:txBody>
        </p:sp>
        <p:sp>
          <p:nvSpPr>
            <p:cNvPr id="10276" name="Line 10"/>
            <p:cNvSpPr>
              <a:spLocks noChangeShapeType="1"/>
            </p:cNvSpPr>
            <p:nvPr/>
          </p:nvSpPr>
          <p:spPr bwMode="auto">
            <a:xfrm flipH="1" flipV="1">
              <a:off x="1632" y="2064"/>
              <a:ext cx="373" cy="9"/>
            </a:xfrm>
            <a:prstGeom prst="line">
              <a:avLst/>
            </a:prstGeom>
            <a:noFill/>
            <a:ln w="317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094" name="Text Box 4"/>
          <p:cNvSpPr txBox="1">
            <a:spLocks noChangeArrowheads="1"/>
          </p:cNvSpPr>
          <p:nvPr/>
        </p:nvSpPr>
        <p:spPr bwMode="auto">
          <a:xfrm>
            <a:off x="5105400" y="24384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173097" name="Text Box 4"/>
          <p:cNvSpPr txBox="1">
            <a:spLocks noChangeArrowheads="1"/>
          </p:cNvSpPr>
          <p:nvPr/>
        </p:nvSpPr>
        <p:spPr bwMode="auto">
          <a:xfrm>
            <a:off x="533400" y="38100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36 : 9 =</a:t>
            </a:r>
          </a:p>
        </p:txBody>
      </p:sp>
      <p:sp>
        <p:nvSpPr>
          <p:cNvPr id="173098" name="Text Box 4"/>
          <p:cNvSpPr txBox="1">
            <a:spLocks noChangeArrowheads="1"/>
          </p:cNvSpPr>
          <p:nvPr/>
        </p:nvSpPr>
        <p:spPr bwMode="auto">
          <a:xfrm>
            <a:off x="4953000" y="38242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88 : 11 =</a:t>
            </a:r>
          </a:p>
        </p:txBody>
      </p:sp>
      <p:sp>
        <p:nvSpPr>
          <p:cNvPr id="173099" name="Text Box 4"/>
          <p:cNvSpPr txBox="1">
            <a:spLocks noChangeArrowheads="1"/>
          </p:cNvSpPr>
          <p:nvPr/>
        </p:nvSpPr>
        <p:spPr bwMode="auto">
          <a:xfrm>
            <a:off x="533400" y="51816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 : 5 =</a:t>
            </a:r>
          </a:p>
        </p:txBody>
      </p:sp>
      <p:sp>
        <p:nvSpPr>
          <p:cNvPr id="173100" name="Text Box 4"/>
          <p:cNvSpPr txBox="1">
            <a:spLocks noChangeArrowheads="1"/>
          </p:cNvSpPr>
          <p:nvPr/>
        </p:nvSpPr>
        <p:spPr bwMode="auto">
          <a:xfrm>
            <a:off x="5257800" y="50292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 : 7 =</a:t>
            </a: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1828800" y="3657600"/>
            <a:ext cx="762000" cy="976313"/>
            <a:chOff x="3803" y="1824"/>
            <a:chExt cx="373" cy="615"/>
          </a:xfrm>
        </p:grpSpPr>
        <p:sp>
          <p:nvSpPr>
            <p:cNvPr id="10271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36</a:t>
              </a:r>
            </a:p>
          </p:txBody>
        </p:sp>
        <p:sp>
          <p:nvSpPr>
            <p:cNvPr id="10272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9</a:t>
              </a:r>
            </a:p>
          </p:txBody>
        </p:sp>
        <p:sp>
          <p:nvSpPr>
            <p:cNvPr id="10273" name="Line 4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105" name="Text Box 4"/>
          <p:cNvSpPr txBox="1">
            <a:spLocks noChangeArrowheads="1"/>
          </p:cNvSpPr>
          <p:nvPr/>
        </p:nvSpPr>
        <p:spPr bwMode="auto">
          <a:xfrm>
            <a:off x="2590800" y="38100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4</a:t>
            </a:r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6477000" y="3657600"/>
            <a:ext cx="762000" cy="976313"/>
            <a:chOff x="3803" y="1824"/>
            <a:chExt cx="373" cy="615"/>
          </a:xfrm>
        </p:grpSpPr>
        <p:sp>
          <p:nvSpPr>
            <p:cNvPr id="10268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88</a:t>
              </a:r>
            </a:p>
          </p:txBody>
        </p:sp>
        <p:sp>
          <p:nvSpPr>
            <p:cNvPr id="10269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11</a:t>
              </a:r>
            </a:p>
          </p:txBody>
        </p:sp>
        <p:sp>
          <p:nvSpPr>
            <p:cNvPr id="10270" name="Line 54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111" name="Text Box 4"/>
          <p:cNvSpPr txBox="1">
            <a:spLocks noChangeArrowheads="1"/>
          </p:cNvSpPr>
          <p:nvPr/>
        </p:nvSpPr>
        <p:spPr bwMode="auto">
          <a:xfrm>
            <a:off x="7239000" y="38100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8</a:t>
            </a:r>
          </a:p>
        </p:txBody>
      </p: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828800" y="5029200"/>
            <a:ext cx="762000" cy="976313"/>
            <a:chOff x="3803" y="1824"/>
            <a:chExt cx="373" cy="615"/>
          </a:xfrm>
        </p:grpSpPr>
        <p:sp>
          <p:nvSpPr>
            <p:cNvPr id="10265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0</a:t>
              </a:r>
            </a:p>
          </p:txBody>
        </p:sp>
        <p:sp>
          <p:nvSpPr>
            <p:cNvPr id="10266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5</a:t>
              </a:r>
            </a:p>
          </p:txBody>
        </p:sp>
        <p:sp>
          <p:nvSpPr>
            <p:cNvPr id="10267" name="Line 59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116" name="Text Box 4"/>
          <p:cNvSpPr txBox="1">
            <a:spLocks noChangeArrowheads="1"/>
          </p:cNvSpPr>
          <p:nvPr/>
        </p:nvSpPr>
        <p:spPr bwMode="auto">
          <a:xfrm>
            <a:off x="2590800" y="51816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0</a:t>
            </a:r>
          </a:p>
        </p:txBody>
      </p: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629400" y="4800600"/>
            <a:ext cx="762000" cy="976313"/>
            <a:chOff x="3803" y="1824"/>
            <a:chExt cx="373" cy="615"/>
          </a:xfrm>
        </p:grpSpPr>
        <p:sp>
          <p:nvSpPr>
            <p:cNvPr id="10262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7</a:t>
              </a:r>
            </a:p>
          </p:txBody>
        </p:sp>
        <p:sp>
          <p:nvSpPr>
            <p:cNvPr id="10263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7</a:t>
              </a:r>
            </a:p>
          </p:txBody>
        </p:sp>
        <p:sp>
          <p:nvSpPr>
            <p:cNvPr id="10264" name="Line 64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121" name="Text Box 4"/>
          <p:cNvSpPr txBox="1">
            <a:spLocks noChangeArrowheads="1"/>
          </p:cNvSpPr>
          <p:nvPr/>
        </p:nvSpPr>
        <p:spPr bwMode="auto">
          <a:xfrm>
            <a:off x="7391400" y="49530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1</a:t>
            </a:r>
          </a:p>
        </p:txBody>
      </p:sp>
      <p:sp>
        <p:nvSpPr>
          <p:cNvPr id="173096" name="Text Box 4"/>
          <p:cNvSpPr txBox="1">
            <a:spLocks noChangeArrowheads="1"/>
          </p:cNvSpPr>
          <p:nvPr/>
        </p:nvSpPr>
        <p:spPr bwMode="auto">
          <a:xfrm>
            <a:off x="5410200" y="24384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0260" name="Rectangle 39"/>
          <p:cNvSpPr>
            <a:spLocks noChangeArrowheads="1"/>
          </p:cNvSpPr>
          <p:nvPr/>
        </p:nvSpPr>
        <p:spPr bwMode="auto">
          <a:xfrm>
            <a:off x="533400" y="1524000"/>
            <a:ext cx="1143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Bài 2 :</a:t>
            </a:r>
          </a:p>
        </p:txBody>
      </p:sp>
      <p:sp>
        <p:nvSpPr>
          <p:cNvPr id="56361" name="Text Box 41"/>
          <p:cNvSpPr txBox="1">
            <a:spLocks noChangeArrowheads="1"/>
          </p:cNvSpPr>
          <p:nvPr/>
        </p:nvSpPr>
        <p:spPr bwMode="auto">
          <a:xfrm>
            <a:off x="3124200" y="24384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006600"/>
                </a:solidFill>
                <a:latin typeface="Times New Roman" pitchFamily="18" charset="0"/>
              </a:rPr>
              <a:t>24 : 8 =</a:t>
            </a:r>
            <a:endParaRPr lang="en-US" sz="2800" u="sng"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nimBg="1"/>
      <p:bldP spid="173060" grpId="0"/>
      <p:bldP spid="173094" grpId="0"/>
      <p:bldP spid="173097" grpId="0"/>
      <p:bldP spid="173098" grpId="0"/>
      <p:bldP spid="173099" grpId="0"/>
      <p:bldP spid="173100" grpId="0"/>
      <p:bldP spid="173105" grpId="0"/>
      <p:bldP spid="173111" grpId="0"/>
      <p:bldP spid="173116" grpId="0"/>
      <p:bldP spid="173121" grpId="0"/>
      <p:bldP spid="173096" grpId="0"/>
      <p:bldP spid="563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9" name="Text Box 4"/>
          <p:cNvSpPr txBox="1">
            <a:spLocks noChangeArrowheads="1"/>
          </p:cNvSpPr>
          <p:nvPr/>
        </p:nvSpPr>
        <p:spPr bwMode="auto">
          <a:xfrm>
            <a:off x="381000" y="25146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Mẫu: 9 =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057400" y="1371600"/>
            <a:ext cx="6781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Viết mỗi số tự nhiên dưới dạng một phân số có mẫu số bằng 1 (theo mẫu):</a:t>
            </a:r>
          </a:p>
        </p:txBody>
      </p:sp>
      <p:grpSp>
        <p:nvGrpSpPr>
          <p:cNvPr id="2" name="Group 394"/>
          <p:cNvGrpSpPr>
            <a:grpSpLocks/>
          </p:cNvGrpSpPr>
          <p:nvPr/>
        </p:nvGrpSpPr>
        <p:grpSpPr bwMode="auto">
          <a:xfrm>
            <a:off x="2133600" y="2362200"/>
            <a:ext cx="685800" cy="976313"/>
            <a:chOff x="2976" y="3360"/>
            <a:chExt cx="432" cy="615"/>
          </a:xfrm>
        </p:grpSpPr>
        <p:sp>
          <p:nvSpPr>
            <p:cNvPr id="11300" name="Text Box 4"/>
            <p:cNvSpPr txBox="1">
              <a:spLocks noChangeArrowheads="1"/>
            </p:cNvSpPr>
            <p:nvPr/>
          </p:nvSpPr>
          <p:spPr bwMode="auto">
            <a:xfrm>
              <a:off x="3072" y="336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11301" name="Text Box 4"/>
            <p:cNvSpPr txBox="1">
              <a:spLocks noChangeArrowheads="1"/>
            </p:cNvSpPr>
            <p:nvPr/>
          </p:nvSpPr>
          <p:spPr bwMode="auto">
            <a:xfrm>
              <a:off x="3072" y="3648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1302" name="Line 397"/>
            <p:cNvSpPr>
              <a:spLocks noChangeShapeType="1"/>
            </p:cNvSpPr>
            <p:nvPr/>
          </p:nvSpPr>
          <p:spPr bwMode="auto">
            <a:xfrm flipH="1" flipV="1">
              <a:off x="2976" y="3648"/>
              <a:ext cx="384" cy="0"/>
            </a:xfrm>
            <a:prstGeom prst="line">
              <a:avLst/>
            </a:prstGeom>
            <a:noFill/>
            <a:ln w="317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66" name="Text Box 4"/>
          <p:cNvSpPr txBox="1">
            <a:spLocks noChangeArrowheads="1"/>
          </p:cNvSpPr>
          <p:nvPr/>
        </p:nvSpPr>
        <p:spPr bwMode="auto">
          <a:xfrm>
            <a:off x="4267200" y="36576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 =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</p:txBody>
      </p:sp>
      <p:sp>
        <p:nvSpPr>
          <p:cNvPr id="7578" name="Text Box 4"/>
          <p:cNvSpPr txBox="1">
            <a:spLocks noChangeArrowheads="1"/>
          </p:cNvSpPr>
          <p:nvPr/>
        </p:nvSpPr>
        <p:spPr bwMode="auto">
          <a:xfrm>
            <a:off x="5486400" y="2438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=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</p:txBody>
      </p:sp>
      <p:sp>
        <p:nvSpPr>
          <p:cNvPr id="7580" name="Text Box 4"/>
          <p:cNvSpPr txBox="1">
            <a:spLocks noChangeArrowheads="1"/>
          </p:cNvSpPr>
          <p:nvPr/>
        </p:nvSpPr>
        <p:spPr bwMode="auto">
          <a:xfrm>
            <a:off x="3581400" y="2438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 =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</p:txBody>
      </p:sp>
      <p:sp>
        <p:nvSpPr>
          <p:cNvPr id="7581" name="Text Box 4"/>
          <p:cNvSpPr txBox="1">
            <a:spLocks noChangeArrowheads="1"/>
          </p:cNvSpPr>
          <p:nvPr/>
        </p:nvSpPr>
        <p:spPr bwMode="auto">
          <a:xfrm>
            <a:off x="6553200" y="36576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= </a:t>
            </a:r>
            <a:r>
              <a:rPr lang="en-US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414"/>
          <p:cNvGrpSpPr>
            <a:grpSpLocks/>
          </p:cNvGrpSpPr>
          <p:nvPr/>
        </p:nvGrpSpPr>
        <p:grpSpPr bwMode="auto">
          <a:xfrm>
            <a:off x="4238625" y="2286000"/>
            <a:ext cx="638175" cy="976313"/>
            <a:chOff x="3803" y="1824"/>
            <a:chExt cx="373" cy="615"/>
          </a:xfrm>
        </p:grpSpPr>
        <p:sp>
          <p:nvSpPr>
            <p:cNvPr id="11297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6</a:t>
              </a:r>
            </a:p>
          </p:txBody>
        </p:sp>
        <p:sp>
          <p:nvSpPr>
            <p:cNvPr id="11298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1</a:t>
              </a:r>
            </a:p>
          </p:txBody>
        </p:sp>
        <p:sp>
          <p:nvSpPr>
            <p:cNvPr id="11299" name="Line 417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18"/>
          <p:cNvGrpSpPr>
            <a:grpSpLocks/>
          </p:cNvGrpSpPr>
          <p:nvPr/>
        </p:nvGrpSpPr>
        <p:grpSpPr bwMode="auto">
          <a:xfrm>
            <a:off x="6172200" y="2286000"/>
            <a:ext cx="592138" cy="976313"/>
            <a:chOff x="3803" y="1824"/>
            <a:chExt cx="373" cy="615"/>
          </a:xfrm>
        </p:grpSpPr>
        <p:sp>
          <p:nvSpPr>
            <p:cNvPr id="11294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</a:p>
          </p:txBody>
        </p:sp>
        <p:sp>
          <p:nvSpPr>
            <p:cNvPr id="11295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</a:p>
          </p:txBody>
        </p:sp>
        <p:sp>
          <p:nvSpPr>
            <p:cNvPr id="11296" name="Line 421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26"/>
          <p:cNvGrpSpPr>
            <a:grpSpLocks/>
          </p:cNvGrpSpPr>
          <p:nvPr/>
        </p:nvGrpSpPr>
        <p:grpSpPr bwMode="auto">
          <a:xfrm>
            <a:off x="4953000" y="3505200"/>
            <a:ext cx="592138" cy="976313"/>
            <a:chOff x="3803" y="1824"/>
            <a:chExt cx="373" cy="615"/>
          </a:xfrm>
        </p:grpSpPr>
        <p:sp>
          <p:nvSpPr>
            <p:cNvPr id="11291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0</a:t>
              </a:r>
            </a:p>
          </p:txBody>
        </p:sp>
        <p:sp>
          <p:nvSpPr>
            <p:cNvPr id="11292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</a:p>
          </p:txBody>
        </p:sp>
        <p:sp>
          <p:nvSpPr>
            <p:cNvPr id="11293" name="Line 429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30"/>
          <p:cNvGrpSpPr>
            <a:grpSpLocks/>
          </p:cNvGrpSpPr>
          <p:nvPr/>
        </p:nvGrpSpPr>
        <p:grpSpPr bwMode="auto">
          <a:xfrm>
            <a:off x="7315200" y="3505200"/>
            <a:ext cx="592138" cy="976313"/>
            <a:chOff x="3803" y="1824"/>
            <a:chExt cx="373" cy="615"/>
          </a:xfrm>
        </p:grpSpPr>
        <p:sp>
          <p:nvSpPr>
            <p:cNvPr id="11288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  <p:sp>
          <p:nvSpPr>
            <p:cNvPr id="11289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</a:p>
          </p:txBody>
        </p:sp>
        <p:sp>
          <p:nvSpPr>
            <p:cNvPr id="11290" name="Line 433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02" name="Text Box 4"/>
          <p:cNvSpPr txBox="1">
            <a:spLocks noChangeArrowheads="1"/>
          </p:cNvSpPr>
          <p:nvPr/>
        </p:nvSpPr>
        <p:spPr bwMode="auto">
          <a:xfrm>
            <a:off x="0" y="4862513"/>
            <a:ext cx="243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i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r>
              <a:rPr lang="en-US" sz="28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603" name="Text Box 4"/>
          <p:cNvSpPr txBox="1">
            <a:spLocks noChangeArrowheads="1"/>
          </p:cNvSpPr>
          <p:nvPr/>
        </p:nvSpPr>
        <p:spPr bwMode="auto">
          <a:xfrm>
            <a:off x="1981200" y="4876800"/>
            <a:ext cx="7162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Mọi số tự nhiên có thể viết thành một phân số có tử số là số tự nhiên đó và mẫu số bằng 1. </a:t>
            </a:r>
          </a:p>
        </p:txBody>
      </p:sp>
      <p:sp>
        <p:nvSpPr>
          <p:cNvPr id="11279" name="Rectangle 57"/>
          <p:cNvSpPr>
            <a:spLocks noChangeArrowheads="1"/>
          </p:cNvSpPr>
          <p:nvPr/>
        </p:nvSpPr>
        <p:spPr bwMode="auto">
          <a:xfrm>
            <a:off x="685800" y="1447800"/>
            <a:ext cx="1143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Bài 3 :</a:t>
            </a:r>
          </a:p>
        </p:txBody>
      </p:sp>
      <p:sp>
        <p:nvSpPr>
          <p:cNvPr id="7579" name="Text Box 4"/>
          <p:cNvSpPr txBox="1">
            <a:spLocks noChangeArrowheads="1"/>
          </p:cNvSpPr>
          <p:nvPr/>
        </p:nvSpPr>
        <p:spPr bwMode="auto">
          <a:xfrm>
            <a:off x="1828800" y="36576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27 =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</p:txBody>
      </p:sp>
      <p:grpSp>
        <p:nvGrpSpPr>
          <p:cNvPr id="7" name="Group 422"/>
          <p:cNvGrpSpPr>
            <a:grpSpLocks/>
          </p:cNvGrpSpPr>
          <p:nvPr/>
        </p:nvGrpSpPr>
        <p:grpSpPr bwMode="auto">
          <a:xfrm>
            <a:off x="2590800" y="3505200"/>
            <a:ext cx="790575" cy="976313"/>
            <a:chOff x="3803" y="1824"/>
            <a:chExt cx="373" cy="615"/>
          </a:xfrm>
        </p:grpSpPr>
        <p:sp>
          <p:nvSpPr>
            <p:cNvPr id="11285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27</a:t>
              </a:r>
            </a:p>
          </p:txBody>
        </p:sp>
        <p:sp>
          <p:nvSpPr>
            <p:cNvPr id="11286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1</a:t>
              </a:r>
            </a:p>
          </p:txBody>
        </p:sp>
        <p:sp>
          <p:nvSpPr>
            <p:cNvPr id="11287" name="Line 425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71" name="Line 63"/>
          <p:cNvSpPr>
            <a:spLocks noChangeShapeType="1"/>
          </p:cNvSpPr>
          <p:nvPr/>
        </p:nvSpPr>
        <p:spPr bwMode="auto">
          <a:xfrm>
            <a:off x="3962400" y="17526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3" name="Line 65"/>
          <p:cNvSpPr>
            <a:spLocks noChangeShapeType="1"/>
          </p:cNvSpPr>
          <p:nvPr/>
        </p:nvSpPr>
        <p:spPr bwMode="auto">
          <a:xfrm>
            <a:off x="2209800" y="22098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4" name="Line 66"/>
          <p:cNvSpPr>
            <a:spLocks noChangeShapeType="1"/>
          </p:cNvSpPr>
          <p:nvPr/>
        </p:nvSpPr>
        <p:spPr bwMode="auto">
          <a:xfrm>
            <a:off x="3886200" y="2209800"/>
            <a:ext cx="213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9" grpId="0"/>
      <p:bldP spid="7566" grpId="0"/>
      <p:bldP spid="7578" grpId="0"/>
      <p:bldP spid="7580" grpId="0"/>
      <p:bldP spid="7581" grpId="0"/>
      <p:bldP spid="7602" grpId="0"/>
      <p:bldP spid="7603" grpId="0"/>
      <p:bldP spid="7579" grpId="0"/>
      <p:bldP spid="17471" grpId="0" animBg="1"/>
      <p:bldP spid="17473" grpId="0" animBg="1"/>
      <p:bldP spid="1747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744</Words>
  <Application>Microsoft Office PowerPoint</Application>
  <PresentationFormat>On-screen Show (4:3)</PresentationFormat>
  <Paragraphs>241</Paragraphs>
  <Slides>17</Slides>
  <Notes>4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Default Design</vt:lpstr>
      <vt:lpstr>Equation</vt:lpstr>
      <vt:lpstr>MSPhotoEd.3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Luan</dc:creator>
  <cp:lastModifiedBy>Admin</cp:lastModifiedBy>
  <cp:revision>57</cp:revision>
  <cp:lastPrinted>1601-01-01T00:00:00Z</cp:lastPrinted>
  <dcterms:created xsi:type="dcterms:W3CDTF">1601-01-01T00:00:00Z</dcterms:created>
  <dcterms:modified xsi:type="dcterms:W3CDTF">2020-01-20T07:04:01Z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